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2"/>
  </p:notesMasterIdLst>
  <p:handoutMasterIdLst>
    <p:handoutMasterId r:id="rId13"/>
  </p:handoutMasterIdLst>
  <p:sldIdLst>
    <p:sldId id="506" r:id="rId2"/>
    <p:sldId id="507" r:id="rId3"/>
    <p:sldId id="522" r:id="rId4"/>
    <p:sldId id="603" r:id="rId5"/>
    <p:sldId id="604" r:id="rId6"/>
    <p:sldId id="605" r:id="rId7"/>
    <p:sldId id="606" r:id="rId8"/>
    <p:sldId id="607" r:id="rId9"/>
    <p:sldId id="539" r:id="rId10"/>
    <p:sldId id="505" r:id="rId11"/>
  </p:sldIdLst>
  <p:sldSz cx="13439775" cy="7559675"/>
  <p:notesSz cx="6858000" cy="9144000"/>
  <p:custDataLst>
    <p:tags r:id="rId14"/>
  </p:custDataLst>
  <p:defaultTextStyle>
    <a:defPPr>
      <a:defRPr lang="en-GB"/>
    </a:defPPr>
    <a:lvl1pPr marL="0" indent="0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Wingdings 3" panose="05040102010807070707" pitchFamily="18" charset="2"/>
      <a:buChar char="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tabLst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26" userDrawn="1">
          <p15:clr>
            <a:srgbClr val="A4A3A4"/>
          </p15:clr>
        </p15:guide>
        <p15:guide id="13" orient="horz" pos="4558" userDrawn="1">
          <p15:clr>
            <a:srgbClr val="A4A3A4"/>
          </p15:clr>
        </p15:guide>
        <p15:guide id="14" pos="4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7D6"/>
    <a:srgbClr val="FFFFFF"/>
    <a:srgbClr val="141B4D"/>
    <a:srgbClr val="FBDD40"/>
    <a:srgbClr val="1D428A"/>
    <a:srgbClr val="253746"/>
    <a:srgbClr val="FDDE3C"/>
    <a:srgbClr val="A7A4E0"/>
    <a:srgbClr val="0F1C44"/>
    <a:srgbClr val="1D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T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0" cmpd="sng">
              <a:solidFill>
                <a:schemeClr val="dk1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720" autoAdjust="0"/>
  </p:normalViewPr>
  <p:slideViewPr>
    <p:cSldViewPr snapToGrid="0" showGuides="1">
      <p:cViewPr varScale="1">
        <p:scale>
          <a:sx n="78" d="100"/>
          <a:sy n="78" d="100"/>
        </p:scale>
        <p:origin x="576" y="82"/>
      </p:cViewPr>
      <p:guideLst>
        <p:guide orient="horz" pos="226"/>
        <p:guide orient="horz" pos="4558"/>
        <p:guide pos="4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notesViewPr>
    <p:cSldViewPr snapToGrid="0" showGuides="1">
      <p:cViewPr varScale="1">
        <p:scale>
          <a:sx n="53" d="100"/>
          <a:sy n="53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09079-21A8-4BFA-A116-D3AE411293BC}" type="datetimeFigureOut">
              <a:rPr lang="de-DE" smtClean="0"/>
              <a:t>22.09.2020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6E7A-8748-4C7C-95E6-57FBDBAEEB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388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78A4-F8CB-43E7-A6E0-CB1CEBBE7DBE}" type="datetimeFigureOut">
              <a:rPr lang="de-DE" smtClean="0"/>
              <a:t>22.09.2020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Edit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FCB8-6567-4387-8C75-1DA3585E3D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5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40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54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6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94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76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28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21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66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64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53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53B212B8-FDFA-40AC-A467-72732A83AD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sz="1200" dirty="0" err="1"/>
              <a:t>Confidential</a:t>
            </a:r>
            <a:endParaRPr lang="de-DE" sz="1200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F3B68765-10EC-4036-B0DE-C31979F7FD71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1E56A2AF-1B61-4BDD-BA71-D9FA2FB2C98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8" name="TW Bar">
            <a:extLst>
              <a:ext uri="{FF2B5EF4-FFF2-40B4-BE49-F238E27FC236}">
                <a16:creationId xmlns:a16="http://schemas.microsoft.com/office/drawing/2014/main" id="{7D9E5CD1-9768-4235-9FBA-BCD2D83AD4A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0D90C8-3355-4F4A-8849-D160F941C2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000" y="1998000"/>
            <a:ext cx="118800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F5104-D7DF-41C6-8683-5B6730D482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30345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801E7BD6-EF89-4CE4-A7ED-FAA86E61AF8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19FFFA91-C666-48B5-908A-A826F516022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4179599"/>
            <a:ext cx="3758400" cy="2516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Picture 3">
            <a:extLst>
              <a:ext uri="{FF2B5EF4-FFF2-40B4-BE49-F238E27FC236}">
                <a16:creationId xmlns:a16="http://schemas.microsoft.com/office/drawing/2014/main" id="{293C8FAC-20CF-459A-A7EE-138C7D958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8000" y="1998000"/>
            <a:ext cx="3758400" cy="201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4179599"/>
            <a:ext cx="3744000" cy="2516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Picture 2">
            <a:extLst>
              <a:ext uri="{FF2B5EF4-FFF2-40B4-BE49-F238E27FC236}">
                <a16:creationId xmlns:a16="http://schemas.microsoft.com/office/drawing/2014/main" id="{52DF9061-C574-4891-96BB-55950222A9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024" y="1998000"/>
            <a:ext cx="3744000" cy="201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0000" y="4179599"/>
            <a:ext cx="3744000" cy="2516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D2AA45-3D23-4383-B901-C0945779DC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000" y="1998000"/>
            <a:ext cx="3744000" cy="201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D9956876-02DE-47AC-ADF0-09230988381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87007025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8" pos="2857" userDrawn="1">
          <p15:clr>
            <a:srgbClr val="FBAE40"/>
          </p15:clr>
        </p15:guide>
        <p15:guide id="9" pos="3054" userDrawn="1">
          <p15:clr>
            <a:srgbClr val="FBAE40"/>
          </p15:clr>
        </p15:guide>
        <p15:guide id="10" pos="5412" userDrawn="1">
          <p15:clr>
            <a:srgbClr val="FBAE40"/>
          </p15:clr>
        </p15:guide>
        <p15:guide id="11" pos="5616" userDrawn="1">
          <p15:clr>
            <a:srgbClr val="FBAE40"/>
          </p15:clr>
        </p15:guide>
        <p15:guide id="12" orient="horz" pos="2633" userDrawn="1">
          <p15:clr>
            <a:srgbClr val="FBAE40"/>
          </p15:clr>
        </p15:guide>
        <p15:guide id="13" orient="horz" pos="25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1" name="Footer Separator">
            <a:extLst>
              <a:ext uri="{FF2B5EF4-FFF2-40B4-BE49-F238E27FC236}">
                <a16:creationId xmlns:a16="http://schemas.microsoft.com/office/drawing/2014/main" id="{9081DF78-9ABD-4DEA-A93A-E225FD105C36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W Logo">
            <a:extLst>
              <a:ext uri="{FF2B5EF4-FFF2-40B4-BE49-F238E27FC236}">
                <a16:creationId xmlns:a16="http://schemas.microsoft.com/office/drawing/2014/main" id="{85743693-AC64-4B02-9541-7E11F3B079F5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3240000"/>
            <a:ext cx="5774400" cy="345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3240075"/>
            <a:ext cx="5781600" cy="345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Content 1">
            <a:extLst>
              <a:ext uri="{FF2B5EF4-FFF2-40B4-BE49-F238E27FC236}">
                <a16:creationId xmlns:a16="http://schemas.microsoft.com/office/drawing/2014/main" id="{38FE6AB8-D6F7-46B2-8650-C32F82024E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00" y="1998000"/>
            <a:ext cx="11880000" cy="100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4" name="TW Bar">
            <a:extLst>
              <a:ext uri="{FF2B5EF4-FFF2-40B4-BE49-F238E27FC236}">
                <a16:creationId xmlns:a16="http://schemas.microsoft.com/office/drawing/2014/main" id="{B0FBC09C-8EB5-41B2-9069-46594ECC146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61096974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5" pos="414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pos="4346" userDrawn="1">
          <p15:clr>
            <a:srgbClr val="FBAE40"/>
          </p15:clr>
        </p15:guide>
        <p15:guide id="8" orient="horz" pos="20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3" name="Footer Separator">
            <a:extLst>
              <a:ext uri="{FF2B5EF4-FFF2-40B4-BE49-F238E27FC236}">
                <a16:creationId xmlns:a16="http://schemas.microsoft.com/office/drawing/2014/main" id="{CB076866-317C-4207-BD81-3F751F357C5E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W Logo">
            <a:extLst>
              <a:ext uri="{FF2B5EF4-FFF2-40B4-BE49-F238E27FC236}">
                <a16:creationId xmlns:a16="http://schemas.microsoft.com/office/drawing/2014/main" id="{CE297105-3252-407D-947E-BE4EAFD8DD9C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4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3240000"/>
            <a:ext cx="3758400" cy="345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Content 3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3240000"/>
            <a:ext cx="3744000" cy="345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9969" y="3240000"/>
            <a:ext cx="3744000" cy="345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Content 1">
            <a:extLst>
              <a:ext uri="{FF2B5EF4-FFF2-40B4-BE49-F238E27FC236}">
                <a16:creationId xmlns:a16="http://schemas.microsoft.com/office/drawing/2014/main" id="{16FF3B9C-2F1A-41D8-A57E-3E21A60BD3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000" y="1998000"/>
            <a:ext cx="11880000" cy="100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B183A4B0-11A5-4A21-AF7A-B7A0FC87A939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64174076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2" orient="horz" pos="1893" userDrawn="1">
          <p15:clr>
            <a:srgbClr val="FBAE40"/>
          </p15:clr>
        </p15:guide>
        <p15:guide id="13" orient="horz" pos="2040" userDrawn="1">
          <p15:clr>
            <a:srgbClr val="FBAE40"/>
          </p15:clr>
        </p15:guide>
        <p15:guide id="14" pos="2856" userDrawn="1">
          <p15:clr>
            <a:srgbClr val="FBAE40"/>
          </p15:clr>
        </p15:guide>
        <p15:guide id="15" pos="3051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s / one-thir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C2597C5F-5400-4050-913A-E8290C72AB23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98C754B7-31DF-417F-8926-11549BC45E6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1998000"/>
            <a:ext cx="37584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77976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357310C9-5B36-4A28-AFD4-B259FD6059A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405159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5" pos="8406" userDrawn="1">
          <p15:clr>
            <a:srgbClr val="FBAE40"/>
          </p15:clr>
        </p15:guide>
        <p15:guide id="6" pos="5411" userDrawn="1">
          <p15:clr>
            <a:srgbClr val="FBAE40"/>
          </p15:clr>
        </p15:guide>
        <p15:guide id="7" pos="56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 column with 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4499999"/>
            <a:ext cx="3470400" cy="21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4243130"/>
            <a:ext cx="232197" cy="184515"/>
          </a:xfrm>
          <a:prstGeom prst="rect">
            <a:avLst/>
          </a:prstGeom>
        </p:spPr>
      </p:pic>
      <p:sp>
        <p:nvSpPr>
          <p:cNvPr id="13" name="Quote1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1600" y="2015999"/>
            <a:ext cx="34704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1753373"/>
            <a:ext cx="232197" cy="184515"/>
          </a:xfrm>
          <a:prstGeom prst="rect">
            <a:avLst/>
          </a:prstGeom>
        </p:spPr>
      </p:pic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3750" y="2000248"/>
            <a:ext cx="77976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0CAE26FB-95DE-410F-9A3F-A9965FF37FE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26973655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8466" userDrawn="1">
          <p15:clr>
            <a:srgbClr val="FBAE40"/>
          </p15:clr>
        </p15:guide>
        <p15:guide id="4" pos="57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5852159"/>
            <a:ext cx="3470400" cy="843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8" name="NewSlide_Quote1" hidden="1">
            <a:extLst>
              <a:ext uri="{FF2B5EF4-FFF2-40B4-BE49-F238E27FC236}">
                <a16:creationId xmlns:a16="http://schemas.microsoft.com/office/drawing/2014/main" id="{CC365711-EEDA-47C6-A758-83FDC2DB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5618824"/>
            <a:ext cx="184721" cy="184515"/>
          </a:xfrm>
          <a:prstGeom prst="rect">
            <a:avLst/>
          </a:prstGeom>
        </p:spPr>
      </p:pic>
      <p:sp>
        <p:nvSpPr>
          <p:cNvPr id="13" name="Content 3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1600" y="2015999"/>
            <a:ext cx="3470400" cy="3440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Content 2">
            <a:extLst>
              <a:ext uri="{FF2B5EF4-FFF2-40B4-BE49-F238E27FC236}">
                <a16:creationId xmlns:a16="http://schemas.microsoft.com/office/drawing/2014/main" id="{A8B20798-81A4-4260-BE6F-70ABB4C827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5600" y="1998000"/>
            <a:ext cx="37440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260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" name="TW Bar">
            <a:extLst>
              <a:ext uri="{FF2B5EF4-FFF2-40B4-BE49-F238E27FC236}">
                <a16:creationId xmlns:a16="http://schemas.microsoft.com/office/drawing/2014/main" id="{CBFCF38E-4BED-4F3C-A230-07BABC3FB49C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67861011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8466">
          <p15:clr>
            <a:srgbClr val="FBAE40"/>
          </p15:clr>
        </p15:guide>
        <p15:guide id="6" pos="2856" userDrawn="1">
          <p15:clr>
            <a:srgbClr val="FBAE40"/>
          </p15:clr>
        </p15:guide>
        <p15:guide id="7" pos="5411" userDrawn="1">
          <p15:clr>
            <a:srgbClr val="FBAE40"/>
          </p15:clr>
        </p15:guide>
        <p15:guide id="8" pos="3052" userDrawn="1">
          <p15:clr>
            <a:srgbClr val="FBAE40"/>
          </p15:clr>
        </p15:guide>
        <p15:guide id="9" pos="57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7" name="Footer Separator">
            <a:extLst>
              <a:ext uri="{FF2B5EF4-FFF2-40B4-BE49-F238E27FC236}">
                <a16:creationId xmlns:a16="http://schemas.microsoft.com/office/drawing/2014/main" id="{8081CD76-E3E6-4106-82DD-77B1CAEA0662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W Logo">
            <a:extLst>
              <a:ext uri="{FF2B5EF4-FFF2-40B4-BE49-F238E27FC236}">
                <a16:creationId xmlns:a16="http://schemas.microsoft.com/office/drawing/2014/main" id="{685D9731-6694-48C8-86AC-70A27ED45A7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1" name="TW Bar">
            <a:extLst>
              <a:ext uri="{FF2B5EF4-FFF2-40B4-BE49-F238E27FC236}">
                <a16:creationId xmlns:a16="http://schemas.microsoft.com/office/drawing/2014/main" id="{5C6C3299-A7A0-47AC-AF7C-DDE88531041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35513423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Box">
            <a:extLst>
              <a:ext uri="{FF2B5EF4-FFF2-40B4-BE49-F238E27FC236}">
                <a16:creationId xmlns:a16="http://schemas.microsoft.com/office/drawing/2014/main" id="{93B56F7B-C75E-468D-BE2D-F06B16E4516B}"/>
              </a:ext>
            </a:extLst>
          </p:cNvPr>
          <p:cNvSpPr/>
          <p:nvPr/>
        </p:nvSpPr>
        <p:spPr>
          <a:xfrm>
            <a:off x="-1" y="1692276"/>
            <a:ext cx="9299865" cy="50038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7" name="GreenBar">
            <a:extLst>
              <a:ext uri="{FF2B5EF4-FFF2-40B4-BE49-F238E27FC236}">
                <a16:creationId xmlns:a16="http://schemas.microsoft.com/office/drawing/2014/main" id="{6573CE79-30F0-4CD0-87F7-21AE3522E4FE}"/>
              </a:ext>
            </a:extLst>
          </p:cNvPr>
          <p:cNvSpPr/>
          <p:nvPr/>
        </p:nvSpPr>
        <p:spPr>
          <a:xfrm>
            <a:off x="0" y="6223000"/>
            <a:ext cx="13439775" cy="762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98000"/>
            <a:ext cx="3744000" cy="410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26000" cy="410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NewSlide_UserInformation" hidden="1">
            <a:extLst>
              <a:ext uri="{FF2B5EF4-FFF2-40B4-BE49-F238E27FC236}">
                <a16:creationId xmlns:a16="http://schemas.microsoft.com/office/drawing/2014/main" id="{7AFF0223-1034-4573-BFC2-727783C33E13}"/>
              </a:ext>
            </a:extLst>
          </p:cNvPr>
          <p:cNvSpPr txBox="1"/>
          <p:nvPr/>
        </p:nvSpPr>
        <p:spPr>
          <a:xfrm>
            <a:off x="4014788" y="314325"/>
            <a:ext cx="6172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an image behind</a:t>
            </a:r>
          </a:p>
          <a:p>
            <a:pPr algn="l"/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and select "Format Background" </a:t>
            </a:r>
          </a:p>
          <a:p>
            <a:pPr algn="l"/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(Delete these instruction after use)</a:t>
            </a:r>
          </a:p>
        </p:txBody>
      </p:sp>
    </p:spTree>
    <p:extLst>
      <p:ext uri="{BB962C8B-B14F-4D97-AF65-F5344CB8AC3E}">
        <p14:creationId xmlns:p14="http://schemas.microsoft.com/office/powerpoint/2010/main" val="237938411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7" pos="5615" userDrawn="1">
          <p15:clr>
            <a:srgbClr val="FBAE40"/>
          </p15:clr>
        </p15:guide>
        <p15:guide id="8" pos="2856" userDrawn="1">
          <p15:clr>
            <a:srgbClr val="FBAE40"/>
          </p15:clr>
        </p15:guide>
        <p15:guide id="9" pos="3051" userDrawn="1">
          <p15:clr>
            <a:srgbClr val="FBAE40"/>
          </p15:clr>
        </p15:guide>
        <p15:guide id="10" pos="541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1998000"/>
            <a:ext cx="37584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071167B8-07AF-4B16-92B6-26F751310D6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5732035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7" pos="3051" userDrawn="1">
          <p15:clr>
            <a:srgbClr val="FBAE40"/>
          </p15:clr>
        </p15:guide>
        <p15:guide id="8" pos="2857" userDrawn="1">
          <p15:clr>
            <a:srgbClr val="FBAE40"/>
          </p15:clr>
        </p15:guide>
        <p15:guide id="9" pos="5410" userDrawn="1">
          <p15:clr>
            <a:srgbClr val="FBAE40"/>
          </p15:clr>
        </p15:guide>
        <p15:guide id="10" pos="561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lg Title tex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7" name="TW Bar (Large)">
            <a:extLst>
              <a:ext uri="{FF2B5EF4-FFF2-40B4-BE49-F238E27FC236}">
                <a16:creationId xmlns:a16="http://schemas.microsoft.com/office/drawing/2014/main" id="{63C9DD6D-55CC-4149-BFB1-2B78877EF85A}"/>
              </a:ext>
            </a:extLst>
          </p:cNvPr>
          <p:cNvSpPr/>
          <p:nvPr/>
        </p:nvSpPr>
        <p:spPr>
          <a:xfrm>
            <a:off x="781200" y="1389600"/>
            <a:ext cx="126000" cy="1939638"/>
          </a:xfrm>
          <a:prstGeom prst="rect">
            <a:avLst/>
          </a:prstGeom>
          <a:solidFill>
            <a:schemeClr val="accent3"/>
          </a:solidFill>
          <a:ln w="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4181474"/>
            <a:ext cx="3744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4181474"/>
            <a:ext cx="3744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4181474"/>
            <a:ext cx="3726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91601" y="615600"/>
            <a:ext cx="11484000" cy="2748200"/>
          </a:xfrm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425617103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8" pos="3052" userDrawn="1">
          <p15:clr>
            <a:srgbClr val="FBAE40"/>
          </p15:clr>
        </p15:guide>
        <p15:guide id="9" pos="2856" userDrawn="1">
          <p15:clr>
            <a:srgbClr val="FBAE40"/>
          </p15:clr>
        </p15:guide>
        <p15:guide id="10" pos="5411" userDrawn="1">
          <p15:clr>
            <a:srgbClr val="FBAE40"/>
          </p15:clr>
        </p15:guide>
        <p15:guide id="11" pos="5614" userDrawn="1">
          <p15:clr>
            <a:srgbClr val="FBAE40"/>
          </p15:clr>
        </p15:guide>
        <p15:guide id="12" orient="horz" pos="26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7074000"/>
            <a:ext cx="8917200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49FC5BBF-3131-4436-ABBE-E1274616111C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F94240FA-260C-419A-87EB-AB49283CAB0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7" name="ColouredBanner1">
            <a:extLst>
              <a:ext uri="{FF2B5EF4-FFF2-40B4-BE49-F238E27FC236}">
                <a16:creationId xmlns:a16="http://schemas.microsoft.com/office/drawing/2014/main" id="{D691C16C-06C5-4572-9EE0-F957416C8B7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088000" y="3135600"/>
            <a:ext cx="1584000" cy="446400"/>
          </a:xfrm>
          <a:solidFill>
            <a:schemeClr val="accent3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ContactInfo 1">
            <a:extLst>
              <a:ext uri="{FF2B5EF4-FFF2-40B4-BE49-F238E27FC236}">
                <a16:creationId xmlns:a16="http://schemas.microsoft.com/office/drawing/2014/main" id="{F5770A7A-CDB2-4334-B65D-DA53A870B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88000" y="4050000"/>
            <a:ext cx="1656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0" name="NameInfo 1">
            <a:extLst>
              <a:ext uri="{FF2B5EF4-FFF2-40B4-BE49-F238E27FC236}">
                <a16:creationId xmlns:a16="http://schemas.microsoft.com/office/drawing/2014/main" id="{6646E455-D076-417F-A3B6-F3F27D2A8E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88000" y="361800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18" name="Picture 1">
            <a:extLst>
              <a:ext uri="{FF2B5EF4-FFF2-40B4-BE49-F238E27FC236}">
                <a16:creationId xmlns:a16="http://schemas.microsoft.com/office/drawing/2014/main" id="{59677CDD-BC51-4F12-A9AC-30FA5B34F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88000" y="199800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81216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6F88A805-92E9-4C99-811E-D3E8A66F5ED7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873121042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5614" userDrawn="1">
          <p15:clr>
            <a:srgbClr val="FBAE40"/>
          </p15:clr>
        </p15:guide>
        <p15:guide id="4" pos="698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plus image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">
            <a:extLst>
              <a:ext uri="{FF2B5EF4-FFF2-40B4-BE49-F238E27FC236}">
                <a16:creationId xmlns:a16="http://schemas.microsoft.com/office/drawing/2014/main" id="{3F14AF5D-402E-42F8-9AF5-14DF25C800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3600" y="0"/>
            <a:ext cx="4518000" cy="755967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92000" y="630000"/>
            <a:ext cx="7797600" cy="77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Bar">
            <a:extLst>
              <a:ext uri="{FF2B5EF4-FFF2-40B4-BE49-F238E27FC236}">
                <a16:creationId xmlns:a16="http://schemas.microsoft.com/office/drawing/2014/main" id="{FDDF8B09-0989-4043-A699-968F8620970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91741286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7" pos="2856" userDrawn="1">
          <p15:clr>
            <a:srgbClr val="FBAE40"/>
          </p15:clr>
        </p15:guide>
        <p15:guide id="8" pos="3050" userDrawn="1">
          <p15:clr>
            <a:srgbClr val="FBAE40"/>
          </p15:clr>
        </p15:guide>
        <p15:guide id="9" pos="5411" userDrawn="1">
          <p15:clr>
            <a:srgbClr val="FBAE40"/>
          </p15:clr>
        </p15:guide>
        <p15:guide id="10" pos="561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792000" y="1997075"/>
            <a:ext cx="11880000" cy="4698925"/>
            <a:chOff x="792000" y="1997075"/>
            <a:chExt cx="11880000" cy="4698925"/>
          </a:xfrm>
        </p:grpSpPr>
        <p:cxnSp>
          <p:nvCxnSpPr>
            <p:cNvPr id="11" name="Grid Bottom 3">
              <a:extLst>
                <a:ext uri="{FF2B5EF4-FFF2-40B4-BE49-F238E27FC236}">
                  <a16:creationId xmlns:a16="http://schemas.microsoft.com/office/drawing/2014/main" id="{9E89E7EF-A586-4E1E-8843-0858C6718735}"/>
                </a:ext>
              </a:extLst>
            </p:cNvPr>
            <p:cNvCxnSpPr/>
            <p:nvPr/>
          </p:nvCxnSpPr>
          <p:spPr>
            <a:xfrm>
              <a:off x="9774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rid Bottom 1">
              <a:extLst>
                <a:ext uri="{FF2B5EF4-FFF2-40B4-BE49-F238E27FC236}">
                  <a16:creationId xmlns:a16="http://schemas.microsoft.com/office/drawing/2014/main" id="{87ED4E1A-5761-4A01-88A7-3491B8097BFE}"/>
                </a:ext>
              </a:extLst>
            </p:cNvPr>
            <p:cNvCxnSpPr/>
            <p:nvPr/>
          </p:nvCxnSpPr>
          <p:spPr>
            <a:xfrm>
              <a:off x="3690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rid Horizontal 4">
              <a:extLst>
                <a:ext uri="{FF2B5EF4-FFF2-40B4-BE49-F238E27FC236}">
                  <a16:creationId xmlns:a16="http://schemas.microsoft.com/office/drawing/2014/main" id="{31701882-451B-48BB-BFB4-0423129C53CB}"/>
                </a:ext>
              </a:extLst>
            </p:cNvPr>
            <p:cNvCxnSpPr/>
            <p:nvPr/>
          </p:nvCxnSpPr>
          <p:spPr>
            <a:xfrm>
              <a:off x="9864000" y="4320000"/>
              <a:ext cx="28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rid Horizontal 1">
              <a:extLst>
                <a:ext uri="{FF2B5EF4-FFF2-40B4-BE49-F238E27FC236}">
                  <a16:creationId xmlns:a16="http://schemas.microsoft.com/office/drawing/2014/main" id="{340934E2-9AE3-443F-B42B-05BD4AD6CEDE}"/>
                </a:ext>
              </a:extLst>
            </p:cNvPr>
            <p:cNvCxnSpPr/>
            <p:nvPr/>
          </p:nvCxnSpPr>
          <p:spPr>
            <a:xfrm>
              <a:off x="792000" y="4320000"/>
              <a:ext cx="27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rid Top 3">
              <a:extLst>
                <a:ext uri="{FF2B5EF4-FFF2-40B4-BE49-F238E27FC236}">
                  <a16:creationId xmlns:a16="http://schemas.microsoft.com/office/drawing/2014/main" id="{7DC4E4D5-5D48-4930-9C8F-1D1ACDC143C8}"/>
                </a:ext>
              </a:extLst>
            </p:cNvPr>
            <p:cNvCxnSpPr/>
            <p:nvPr/>
          </p:nvCxnSpPr>
          <p:spPr>
            <a:xfrm>
              <a:off x="9774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rid Top 1">
              <a:extLst>
                <a:ext uri="{FF2B5EF4-FFF2-40B4-BE49-F238E27FC236}">
                  <a16:creationId xmlns:a16="http://schemas.microsoft.com/office/drawing/2014/main" id="{9E58830B-5F02-4E27-9812-644990ED887B}"/>
                </a:ext>
              </a:extLst>
            </p:cNvPr>
            <p:cNvCxnSpPr/>
            <p:nvPr/>
          </p:nvCxnSpPr>
          <p:spPr>
            <a:xfrm>
              <a:off x="3690000" y="1997075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6">
                <a:solidFill>
                  <a:schemeClr val="tx1"/>
                </a:solidFill>
              </a:rPr>
              <a:t>Bitte behandeln Sie alle genannten Transaktionen und Mandantennamen streng vertraulich.</a:t>
            </a:r>
            <a:endParaRPr lang="de-DE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766449"/>
              </p:ext>
            </p:extLst>
          </p:nvPr>
        </p:nvGraphicFramePr>
        <p:xfrm>
          <a:off x="792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1]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1]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3]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72657"/>
              </p:ext>
            </p:extLst>
          </p:nvPr>
        </p:nvGraphicFramePr>
        <p:xfrm>
          <a:off x="792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5]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6]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7]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8]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5]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6]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7]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8]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6" name="TW Bar">
            <a:extLst>
              <a:ext uri="{FF2B5EF4-FFF2-40B4-BE49-F238E27FC236}">
                <a16:creationId xmlns:a16="http://schemas.microsoft.com/office/drawing/2014/main" id="{13CD45D6-0488-45F0-87D3-D76B50F71D6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158062199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2286966" y="1997075"/>
            <a:ext cx="8892000" cy="4698925"/>
            <a:chOff x="792000" y="1997075"/>
            <a:chExt cx="8892000" cy="4698925"/>
          </a:xfrm>
        </p:grpSpPr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rid Bottom 1">
              <a:extLst>
                <a:ext uri="{FF2B5EF4-FFF2-40B4-BE49-F238E27FC236}">
                  <a16:creationId xmlns:a16="http://schemas.microsoft.com/office/drawing/2014/main" id="{87ED4E1A-5761-4A01-88A7-3491B8097BFE}"/>
                </a:ext>
              </a:extLst>
            </p:cNvPr>
            <p:cNvCxnSpPr/>
            <p:nvPr/>
          </p:nvCxnSpPr>
          <p:spPr>
            <a:xfrm>
              <a:off x="3690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rid Horizontal 1">
              <a:extLst>
                <a:ext uri="{FF2B5EF4-FFF2-40B4-BE49-F238E27FC236}">
                  <a16:creationId xmlns:a16="http://schemas.microsoft.com/office/drawing/2014/main" id="{340934E2-9AE3-443F-B42B-05BD4AD6CEDE}"/>
                </a:ext>
              </a:extLst>
            </p:cNvPr>
            <p:cNvCxnSpPr/>
            <p:nvPr/>
          </p:nvCxnSpPr>
          <p:spPr>
            <a:xfrm>
              <a:off x="792000" y="4320000"/>
              <a:ext cx="27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rid Top 1">
              <a:extLst>
                <a:ext uri="{FF2B5EF4-FFF2-40B4-BE49-F238E27FC236}">
                  <a16:creationId xmlns:a16="http://schemas.microsoft.com/office/drawing/2014/main" id="{9E58830B-5F02-4E27-9812-644990ED887B}"/>
                </a:ext>
              </a:extLst>
            </p:cNvPr>
            <p:cNvCxnSpPr/>
            <p:nvPr/>
          </p:nvCxnSpPr>
          <p:spPr>
            <a:xfrm>
              <a:off x="3690000" y="1997075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6">
                <a:solidFill>
                  <a:schemeClr val="tx1"/>
                </a:solidFill>
              </a:rPr>
              <a:t>Bitte behandeln Sie alle genannten Transaktionen und Mandantennamen streng vertraulich.</a:t>
            </a:r>
            <a:endParaRPr lang="de-DE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10291"/>
              </p:ext>
            </p:extLst>
          </p:nvPr>
        </p:nvGraphicFramePr>
        <p:xfrm>
          <a:off x="2286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1]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1]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2].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3]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68923"/>
              </p:ext>
            </p:extLst>
          </p:nvPr>
        </p:nvGraphicFramePr>
        <p:xfrm>
          <a:off x="2286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4]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5]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6]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5]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6]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9" name="TW Bar">
            <a:extLst>
              <a:ext uri="{FF2B5EF4-FFF2-40B4-BE49-F238E27FC236}">
                <a16:creationId xmlns:a16="http://schemas.microsoft.com/office/drawing/2014/main" id="{405650D7-851C-4D9C-880C-A6C79104047B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14891139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3780000" y="1998000"/>
            <a:ext cx="5904000" cy="4698000"/>
            <a:chOff x="3780000" y="1998000"/>
            <a:chExt cx="5904000" cy="4698000"/>
          </a:xfrm>
        </p:grpSpPr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6">
                <a:solidFill>
                  <a:schemeClr val="tx1"/>
                </a:solidFill>
              </a:rPr>
              <a:t>Bitte behandeln Sie alle genannten Transaktionen und Mandantennamen streng vertraulich.</a:t>
            </a:r>
            <a:endParaRPr lang="de-DE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30001"/>
              </p:ext>
            </p:extLst>
          </p:nvPr>
        </p:nvGraphicFramePr>
        <p:xfrm>
          <a:off x="792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1]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1].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2]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772413"/>
              </p:ext>
            </p:extLst>
          </p:nvPr>
        </p:nvGraphicFramePr>
        <p:xfrm>
          <a:off x="792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3]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4B51054A-84B3-483E-9E90-AFBB03DA989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145826051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louredBanner2">
            <a:extLst>
              <a:ext uri="{FF2B5EF4-FFF2-40B4-BE49-F238E27FC236}">
                <a16:creationId xmlns:a16="http://schemas.microsoft.com/office/drawing/2014/main" id="{6F4ED17A-31C6-4802-9F80-243EA04C122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897600" y="3156450"/>
            <a:ext cx="1584000" cy="446400"/>
          </a:xfrm>
          <a:solidFill>
            <a:srgbClr val="141B4D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141B4D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2000" y="3156450"/>
            <a:ext cx="1584000" cy="446400"/>
          </a:xfrm>
          <a:solidFill>
            <a:schemeClr val="accent3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5" name="ProfileInfo 2">
            <a:extLst>
              <a:ext uri="{FF2B5EF4-FFF2-40B4-BE49-F238E27FC236}">
                <a16:creationId xmlns:a16="http://schemas.microsoft.com/office/drawing/2014/main" id="{C0038341-4459-4DFC-9640-44F885EF98BF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897600" y="3824024"/>
            <a:ext cx="5774400" cy="287205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9" name="ContactInfo 2">
            <a:extLst>
              <a:ext uri="{FF2B5EF4-FFF2-40B4-BE49-F238E27FC236}">
                <a16:creationId xmlns:a16="http://schemas.microsoft.com/office/drawing/2014/main" id="{D835DDC3-7AC4-49A5-B856-C61CF991DB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661600" y="3168000"/>
            <a:ext cx="401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81" name="NameInfo 2">
            <a:extLst>
              <a:ext uri="{FF2B5EF4-FFF2-40B4-BE49-F238E27FC236}">
                <a16:creationId xmlns:a16="http://schemas.microsoft.com/office/drawing/2014/main" id="{45043852-09CF-4161-81AE-CBE387F9277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76000" y="2700000"/>
            <a:ext cx="40104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77" name="Picture 2">
            <a:extLst>
              <a:ext uri="{FF2B5EF4-FFF2-40B4-BE49-F238E27FC236}">
                <a16:creationId xmlns:a16="http://schemas.microsoft.com/office/drawing/2014/main" id="{D84748E8-AA67-4582-AC04-54EB7C647739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976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rofileInfo 1">
            <a:extLst>
              <a:ext uri="{FF2B5EF4-FFF2-40B4-BE49-F238E27FC236}">
                <a16:creationId xmlns:a16="http://schemas.microsoft.com/office/drawing/2014/main" id="{087FA475-D9D7-4962-8A19-721FDFE08A69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2163" y="3824023"/>
            <a:ext cx="5781600" cy="2872051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55999" y="3168000"/>
            <a:ext cx="40176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6000" y="2700000"/>
            <a:ext cx="40176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238506599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5" pos="4139">
          <p15:clr>
            <a:srgbClr val="FBAE40"/>
          </p15:clr>
        </p15:guide>
        <p15:guide id="8" pos="8451">
          <p15:clr>
            <a:srgbClr val="FBAE40"/>
          </p15:clr>
        </p15:guide>
        <p15:guide id="11" pos="4344">
          <p15:clr>
            <a:srgbClr val="FBAE40"/>
          </p15:clr>
        </p15:guide>
        <p15:guide id="14" orient="horz" pos="2699">
          <p15:clr>
            <a:srgbClr val="FBAE40"/>
          </p15:clr>
        </p15:guide>
        <p15:guide id="15" orient="horz" pos="25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5" name="ColouredBanner4">
            <a:extLst>
              <a:ext uri="{FF2B5EF4-FFF2-40B4-BE49-F238E27FC236}">
                <a16:creationId xmlns:a16="http://schemas.microsoft.com/office/drawing/2014/main" id="{9213C4CC-F718-4BC0-80BA-5AF9FD5007E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6897600" y="5428800"/>
            <a:ext cx="1296000" cy="360000"/>
          </a:xfrm>
          <a:solidFill>
            <a:srgbClr val="FBDD40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0" name="ColouredBanner3">
            <a:extLst>
              <a:ext uri="{FF2B5EF4-FFF2-40B4-BE49-F238E27FC236}">
                <a16:creationId xmlns:a16="http://schemas.microsoft.com/office/drawing/2014/main" id="{E6BA2F9D-3115-40F7-9716-AE38AEDEEB5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99259" y="5428800"/>
            <a:ext cx="1296000" cy="360000"/>
          </a:xfrm>
          <a:solidFill>
            <a:srgbClr val="BBC7D6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ColouredBanner2">
            <a:extLst>
              <a:ext uri="{FF2B5EF4-FFF2-40B4-BE49-F238E27FC236}">
                <a16:creationId xmlns:a16="http://schemas.microsoft.com/office/drawing/2014/main" id="{62AAABE5-693D-4BEC-8BF9-FCBDE7B26C1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897600" y="2934000"/>
            <a:ext cx="1296000" cy="360000"/>
          </a:xfrm>
          <a:solidFill>
            <a:srgbClr val="141B4D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141B4D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ColouredBanner1">
            <a:extLst>
              <a:ext uri="{FF2B5EF4-FFF2-40B4-BE49-F238E27FC236}">
                <a16:creationId xmlns:a16="http://schemas.microsoft.com/office/drawing/2014/main" id="{A975C8EE-A570-4160-A270-B280CF3B2C4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999" y="2934000"/>
            <a:ext cx="1296000" cy="360000"/>
          </a:xfrm>
          <a:solidFill>
            <a:schemeClr val="accent3">
              <a:lumMod val="100000"/>
            </a:schemeClr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8" name="ProfileInfo 4">
            <a:extLst>
              <a:ext uri="{FF2B5EF4-FFF2-40B4-BE49-F238E27FC236}">
                <a16:creationId xmlns:a16="http://schemas.microsoft.com/office/drawing/2014/main" id="{CA5C0846-EE06-4A10-929D-272E7C746028}"/>
              </a:ext>
            </a:extLst>
          </p:cNvPr>
          <p:cNvSpPr>
            <a:spLocks noGrp="1"/>
          </p:cNvSpPr>
          <p:nvPr>
            <p:ph sz="quarter" idx="67"/>
          </p:nvPr>
        </p:nvSpPr>
        <p:spPr>
          <a:xfrm>
            <a:off x="6897600" y="5914800"/>
            <a:ext cx="57744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9" name="ContactInfo 4">
            <a:extLst>
              <a:ext uri="{FF2B5EF4-FFF2-40B4-BE49-F238E27FC236}">
                <a16:creationId xmlns:a16="http://schemas.microsoft.com/office/drawing/2014/main" id="{FD90EE04-01BB-4DCF-B402-2A6BFBED5C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388000" y="53388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0" name="NameInfo 4">
            <a:extLst>
              <a:ext uri="{FF2B5EF4-FFF2-40B4-BE49-F238E27FC236}">
                <a16:creationId xmlns:a16="http://schemas.microsoft.com/office/drawing/2014/main" id="{F7506BDF-118E-4248-865F-33A65F2C15F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388000" y="48708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36" name="Picture 4">
            <a:extLst>
              <a:ext uri="{FF2B5EF4-FFF2-40B4-BE49-F238E27FC236}">
                <a16:creationId xmlns:a16="http://schemas.microsoft.com/office/drawing/2014/main" id="{88CF2463-5C25-4BE5-B394-8B34A489E5C0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897600" y="44928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2" name="ProfileInfo 3">
            <a:extLst>
              <a:ext uri="{FF2B5EF4-FFF2-40B4-BE49-F238E27FC236}">
                <a16:creationId xmlns:a16="http://schemas.microsoft.com/office/drawing/2014/main" id="{0C46946C-B725-4DE7-B6BC-E249A023C1C6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792163" y="5914800"/>
            <a:ext cx="57816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4" name="ContactInfo 3">
            <a:extLst>
              <a:ext uri="{FF2B5EF4-FFF2-40B4-BE49-F238E27FC236}">
                <a16:creationId xmlns:a16="http://schemas.microsoft.com/office/drawing/2014/main" id="{4F324EA2-AFD5-41BB-A0DF-893F8F4EB6D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329199" y="53388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5" name="NameInfo 3">
            <a:extLst>
              <a:ext uri="{FF2B5EF4-FFF2-40B4-BE49-F238E27FC236}">
                <a16:creationId xmlns:a16="http://schemas.microsoft.com/office/drawing/2014/main" id="{2E7E05B5-302C-483A-813C-385198B8B7D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329200" y="48708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31" name="Picture 3">
            <a:extLst>
              <a:ext uri="{FF2B5EF4-FFF2-40B4-BE49-F238E27FC236}">
                <a16:creationId xmlns:a16="http://schemas.microsoft.com/office/drawing/2014/main" id="{6612223C-B845-4B1C-9A4E-845357D066D9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799260" y="44928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5" name="ProfileInfo 2">
            <a:extLst>
              <a:ext uri="{FF2B5EF4-FFF2-40B4-BE49-F238E27FC236}">
                <a16:creationId xmlns:a16="http://schemas.microsoft.com/office/drawing/2014/main" id="{C0038341-4459-4DFC-9640-44F885EF98BF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897600" y="3420000"/>
            <a:ext cx="57744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9" name="ContactInfo 2">
            <a:extLst>
              <a:ext uri="{FF2B5EF4-FFF2-40B4-BE49-F238E27FC236}">
                <a16:creationId xmlns:a16="http://schemas.microsoft.com/office/drawing/2014/main" id="{D835DDC3-7AC4-49A5-B856-C61CF991DB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88000" y="28440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81" name="NameInfo 2">
            <a:extLst>
              <a:ext uri="{FF2B5EF4-FFF2-40B4-BE49-F238E27FC236}">
                <a16:creationId xmlns:a16="http://schemas.microsoft.com/office/drawing/2014/main" id="{45043852-09CF-4161-81AE-CBE387F9277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388000" y="23760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34" name="Picture 2">
            <a:extLst>
              <a:ext uri="{FF2B5EF4-FFF2-40B4-BE49-F238E27FC236}">
                <a16:creationId xmlns:a16="http://schemas.microsoft.com/office/drawing/2014/main" id="{3B41D359-FB80-46FF-A850-35A8D67B15B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68976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rofileInfo 1">
            <a:extLst>
              <a:ext uri="{FF2B5EF4-FFF2-40B4-BE49-F238E27FC236}">
                <a16:creationId xmlns:a16="http://schemas.microsoft.com/office/drawing/2014/main" id="{087FA475-D9D7-4962-8A19-721FDFE08A69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2163" y="3420000"/>
            <a:ext cx="57816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9199" y="28440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40000" y="23760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29" name="Picture 1">
            <a:extLst>
              <a:ext uri="{FF2B5EF4-FFF2-40B4-BE49-F238E27FC236}">
                <a16:creationId xmlns:a16="http://schemas.microsoft.com/office/drawing/2014/main" id="{2E071176-9E77-4E74-AA38-95549E46BC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115522278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6" pos="4139" userDrawn="1">
          <p15:clr>
            <a:srgbClr val="FBAE40"/>
          </p15:clr>
        </p15:guide>
        <p15:guide id="17" pos="8451" userDrawn="1">
          <p15:clr>
            <a:srgbClr val="FBAE40"/>
          </p15:clr>
        </p15:guide>
        <p15:guide id="18" pos="4344" userDrawn="1">
          <p15:clr>
            <a:srgbClr val="FBAE40"/>
          </p15:clr>
        </p15:guide>
        <p15:guide id="19" orient="horz" pos="2826" userDrawn="1">
          <p15:clr>
            <a:srgbClr val="FBAE40"/>
          </p15:clr>
        </p15:guide>
        <p15:guide id="20" orient="horz" pos="263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6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louredBanner6">
            <a:extLst>
              <a:ext uri="{FF2B5EF4-FFF2-40B4-BE49-F238E27FC236}">
                <a16:creationId xmlns:a16="http://schemas.microsoft.com/office/drawing/2014/main" id="{E28A53DA-2EA8-4FEE-95D4-FAD84A8E10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088000" y="3149250"/>
            <a:ext cx="1584000" cy="446400"/>
          </a:xfrm>
          <a:solidFill>
            <a:schemeClr val="accent2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ColouredBanner5">
            <a:extLst>
              <a:ext uri="{FF2B5EF4-FFF2-40B4-BE49-F238E27FC236}">
                <a16:creationId xmlns:a16="http://schemas.microsoft.com/office/drawing/2014/main" id="{313BBDB2-D3D0-4CC2-831D-97EC9D34E19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8800" y="3149250"/>
            <a:ext cx="1584000" cy="4464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ColouredBanner4">
            <a:extLst>
              <a:ext uri="{FF2B5EF4-FFF2-40B4-BE49-F238E27FC236}">
                <a16:creationId xmlns:a16="http://schemas.microsoft.com/office/drawing/2014/main" id="{0A2EE314-FA4D-4692-A5A9-793381C9CD1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69600" y="3149250"/>
            <a:ext cx="1584000" cy="4464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ColouredBanner3">
            <a:extLst>
              <a:ext uri="{FF2B5EF4-FFF2-40B4-BE49-F238E27FC236}">
                <a16:creationId xmlns:a16="http://schemas.microsoft.com/office/drawing/2014/main" id="{2DCD8D1D-A88A-4ACB-9337-358F265E7D7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910400" y="3149250"/>
            <a:ext cx="1584000" cy="446400"/>
          </a:xfrm>
          <a:solidFill>
            <a:srgbClr val="A7A4E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A7A4E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ColouredBanner2">
            <a:extLst>
              <a:ext uri="{FF2B5EF4-FFF2-40B4-BE49-F238E27FC236}">
                <a16:creationId xmlns:a16="http://schemas.microsoft.com/office/drawing/2014/main" id="{7ACB0AA8-B9BE-44FE-93C9-E317B8C4A8B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1200" y="3149250"/>
            <a:ext cx="1584000" cy="446400"/>
          </a:xfrm>
          <a:solidFill>
            <a:srgbClr val="141B4D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2000" y="3149250"/>
            <a:ext cx="1584000" cy="446400"/>
          </a:xfrm>
          <a:solidFill>
            <a:schemeClr val="accent3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2" name="Picture 6">
            <a:extLst>
              <a:ext uri="{FF2B5EF4-FFF2-40B4-BE49-F238E27FC236}">
                <a16:creationId xmlns:a16="http://schemas.microsoft.com/office/drawing/2014/main" id="{6341BDD3-EF59-4632-8FCC-621B799C999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880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2" name="ContactInfo 6">
            <a:extLst>
              <a:ext uri="{FF2B5EF4-FFF2-40B4-BE49-F238E27FC236}">
                <a16:creationId xmlns:a16="http://schemas.microsoft.com/office/drawing/2014/main" id="{561921FD-6E03-444C-B7EA-7156EABB59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0880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53" name="NameInfo 6">
            <a:extLst>
              <a:ext uri="{FF2B5EF4-FFF2-40B4-BE49-F238E27FC236}">
                <a16:creationId xmlns:a16="http://schemas.microsoft.com/office/drawing/2014/main" id="{8D0E15AE-240B-462B-B4C3-3766EBC6D9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10880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50" name="ContactInfo 5">
            <a:extLst>
              <a:ext uri="{FF2B5EF4-FFF2-40B4-BE49-F238E27FC236}">
                <a16:creationId xmlns:a16="http://schemas.microsoft.com/office/drawing/2014/main" id="{FBB248B9-C274-45EA-B7FA-B6EB0CF4AF6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288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70" name="Picture 5">
            <a:extLst>
              <a:ext uri="{FF2B5EF4-FFF2-40B4-BE49-F238E27FC236}">
                <a16:creationId xmlns:a16="http://schemas.microsoft.com/office/drawing/2014/main" id="{6D8C2D14-512F-4267-90EC-D830A61ACD3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288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1" name="NameInfo 5">
            <a:extLst>
              <a:ext uri="{FF2B5EF4-FFF2-40B4-BE49-F238E27FC236}">
                <a16:creationId xmlns:a16="http://schemas.microsoft.com/office/drawing/2014/main" id="{63047846-A49F-476B-9696-8D948BF859E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0288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68" name="Picture 4">
            <a:extLst>
              <a:ext uri="{FF2B5EF4-FFF2-40B4-BE49-F238E27FC236}">
                <a16:creationId xmlns:a16="http://schemas.microsoft.com/office/drawing/2014/main" id="{02FDCC46-176E-46B3-A888-74348FF48A0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696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8" name="ContactInfo 4">
            <a:extLst>
              <a:ext uri="{FF2B5EF4-FFF2-40B4-BE49-F238E27FC236}">
                <a16:creationId xmlns:a16="http://schemas.microsoft.com/office/drawing/2014/main" id="{9CAF37B7-C065-468E-9308-9375354A1E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696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49" name="NameInfo 4">
            <a:extLst>
              <a:ext uri="{FF2B5EF4-FFF2-40B4-BE49-F238E27FC236}">
                <a16:creationId xmlns:a16="http://schemas.microsoft.com/office/drawing/2014/main" id="{001C6534-3D32-43E6-A33D-2CFB0C2E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696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66" name="Picture 3">
            <a:extLst>
              <a:ext uri="{FF2B5EF4-FFF2-40B4-BE49-F238E27FC236}">
                <a16:creationId xmlns:a16="http://schemas.microsoft.com/office/drawing/2014/main" id="{E9B2DF6B-1CF9-4353-879C-03D9B5E77B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04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6" name="ContactInfo 3">
            <a:extLst>
              <a:ext uri="{FF2B5EF4-FFF2-40B4-BE49-F238E27FC236}">
                <a16:creationId xmlns:a16="http://schemas.microsoft.com/office/drawing/2014/main" id="{F91F33E4-99D1-4969-A224-A4E54E7F424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104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47" name="NameInfo 3">
            <a:extLst>
              <a:ext uri="{FF2B5EF4-FFF2-40B4-BE49-F238E27FC236}">
                <a16:creationId xmlns:a16="http://schemas.microsoft.com/office/drawing/2014/main" id="{662D0F2A-F9B8-48CC-A5D1-BF0FF1CD2B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104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64" name="Picture 2">
            <a:extLst>
              <a:ext uri="{FF2B5EF4-FFF2-40B4-BE49-F238E27FC236}">
                <a16:creationId xmlns:a16="http://schemas.microsoft.com/office/drawing/2014/main" id="{51114408-75AB-467E-9C8E-C742B20896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8512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4" name="ContactInfo 2">
            <a:extLst>
              <a:ext uri="{FF2B5EF4-FFF2-40B4-BE49-F238E27FC236}">
                <a16:creationId xmlns:a16="http://schemas.microsoft.com/office/drawing/2014/main" id="{76F1BE14-ACCC-4B4F-9D4D-BAFDF3012B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512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45" name="NameInfo 2">
            <a:extLst>
              <a:ext uri="{FF2B5EF4-FFF2-40B4-BE49-F238E27FC236}">
                <a16:creationId xmlns:a16="http://schemas.microsoft.com/office/drawing/2014/main" id="{82D67F2E-A821-4C33-9B48-094D67CEE6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512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2018850"/>
            <a:ext cx="1584000" cy="1584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0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de-DE" dirty="0"/>
              <a:t>[Name, </a:t>
            </a:r>
            <a:r>
              <a:rPr lang="de-DE" dirty="0" err="1"/>
              <a:t>Qualifications</a:t>
            </a:r>
            <a:br>
              <a:rPr lang="de-DE" dirty="0"/>
            </a:br>
            <a:r>
              <a:rPr lang="de-DE" dirty="0"/>
              <a:t>(University)]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85618929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6" pos="1795" userDrawn="1">
          <p15:clr>
            <a:srgbClr val="FBAE40"/>
          </p15:clr>
        </p15:guide>
        <p15:guide id="17" pos="4086" userDrawn="1">
          <p15:clr>
            <a:srgbClr val="FBAE40"/>
          </p15:clr>
        </p15:guide>
        <p15:guide id="18" pos="1506" userDrawn="1">
          <p15:clr>
            <a:srgbClr val="FBAE40"/>
          </p15:clr>
        </p15:guide>
        <p15:guide id="19" pos="6680" userDrawn="1">
          <p15:clr>
            <a:srgbClr val="FBAE40"/>
          </p15:clr>
        </p15:guide>
        <p15:guide id="20" pos="6977" userDrawn="1">
          <p15:clr>
            <a:srgbClr val="FBAE40"/>
          </p15:clr>
        </p15:guide>
        <p15:guide id="21" pos="3084" userDrawn="1">
          <p15:clr>
            <a:srgbClr val="FBAE40"/>
          </p15:clr>
        </p15:guide>
        <p15:guide id="22" pos="2804" userDrawn="1">
          <p15:clr>
            <a:srgbClr val="FBAE40"/>
          </p15:clr>
        </p15:guide>
        <p15:guide id="23" pos="4392" userDrawn="1">
          <p15:clr>
            <a:srgbClr val="FBAE40"/>
          </p15:clr>
        </p15:guide>
        <p15:guide id="24" pos="5390" userDrawn="1">
          <p15:clr>
            <a:srgbClr val="FBAE40"/>
          </p15:clr>
        </p15:guide>
        <p15:guide id="25" pos="5685" userDrawn="1">
          <p15:clr>
            <a:srgbClr val="FBAE40"/>
          </p15:clr>
        </p15:guide>
        <p15:guide id="26" orient="horz" pos="3243" userDrawn="1">
          <p15:clr>
            <a:srgbClr val="FBAE40"/>
          </p15:clr>
        </p15:guide>
        <p15:guide id="27" orient="horz" pos="30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8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louredBanner16">
            <a:extLst>
              <a:ext uri="{FF2B5EF4-FFF2-40B4-BE49-F238E27FC236}">
                <a16:creationId xmlns:a16="http://schemas.microsoft.com/office/drawing/2014/main" id="{DA4563E4-E6C8-4760-9D16-D625523E0EB8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375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ColouredBanner15">
            <a:extLst>
              <a:ext uri="{FF2B5EF4-FFF2-40B4-BE49-F238E27FC236}">
                <a16:creationId xmlns:a16="http://schemas.microsoft.com/office/drawing/2014/main" id="{D1FDA9A3-89E2-41C9-A69B-BEBDA59791B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9863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ColouredBanner14">
            <a:extLst>
              <a:ext uri="{FF2B5EF4-FFF2-40B4-BE49-F238E27FC236}">
                <a16:creationId xmlns:a16="http://schemas.microsoft.com/office/drawing/2014/main" id="{1E74D7AA-83B7-4B4E-9834-9BD38660DAFE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351999" y="5436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0" name="ColouredBanner13">
            <a:extLst>
              <a:ext uri="{FF2B5EF4-FFF2-40B4-BE49-F238E27FC236}">
                <a16:creationId xmlns:a16="http://schemas.microsoft.com/office/drawing/2014/main" id="{4ABECD59-2A6F-49C2-938B-9E3F4AE8C8C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6839999" y="5436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1" name="ColouredBanner12">
            <a:extLst>
              <a:ext uri="{FF2B5EF4-FFF2-40B4-BE49-F238E27FC236}">
                <a16:creationId xmlns:a16="http://schemas.microsoft.com/office/drawing/2014/main" id="{578851A4-D278-4924-8042-34AB62128A1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327999" y="5436000"/>
            <a:ext cx="1296000" cy="360000"/>
          </a:xfrm>
          <a:solidFill>
            <a:srgbClr val="1D428A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2" name="ColouredBanner11">
            <a:extLst>
              <a:ext uri="{FF2B5EF4-FFF2-40B4-BE49-F238E27FC236}">
                <a16:creationId xmlns:a16="http://schemas.microsoft.com/office/drawing/2014/main" id="{AF012C98-F6DF-4F26-9646-A5F3A5B118B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815999" y="5436000"/>
            <a:ext cx="1296000" cy="3600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3" name="ColouredBanner10">
            <a:extLst>
              <a:ext uri="{FF2B5EF4-FFF2-40B4-BE49-F238E27FC236}">
                <a16:creationId xmlns:a16="http://schemas.microsoft.com/office/drawing/2014/main" id="{5ADE8F1C-1366-4980-B75D-150D4401839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303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4" name="ColouredBanner9">
            <a:extLst>
              <a:ext uri="{FF2B5EF4-FFF2-40B4-BE49-F238E27FC236}">
                <a16:creationId xmlns:a16="http://schemas.microsoft.com/office/drawing/2014/main" id="{07CD5F39-CD01-42EC-8DF9-0DB1A4E4400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17" name="Footer Separator">
            <a:extLst>
              <a:ext uri="{FF2B5EF4-FFF2-40B4-BE49-F238E27FC236}">
                <a16:creationId xmlns:a16="http://schemas.microsoft.com/office/drawing/2014/main" id="{5156E226-6696-46F0-B8E4-6B8B4A2D8934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W Logo">
            <a:extLst>
              <a:ext uri="{FF2B5EF4-FFF2-40B4-BE49-F238E27FC236}">
                <a16:creationId xmlns:a16="http://schemas.microsoft.com/office/drawing/2014/main" id="{F630D36A-032F-4407-95E2-0BB9FD517DC0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67" name="ColouredBanner8">
            <a:extLst>
              <a:ext uri="{FF2B5EF4-FFF2-40B4-BE49-F238E27FC236}">
                <a16:creationId xmlns:a16="http://schemas.microsoft.com/office/drawing/2014/main" id="{D81B5ECC-D561-4252-9EDE-CCBBE531A3C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1375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8" name="ColouredBanner7">
            <a:extLst>
              <a:ext uri="{FF2B5EF4-FFF2-40B4-BE49-F238E27FC236}">
                <a16:creationId xmlns:a16="http://schemas.microsoft.com/office/drawing/2014/main" id="{A6BD18AA-4958-485B-8208-B3F929BB0AF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63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ColouredBanner6">
            <a:extLst>
              <a:ext uri="{FF2B5EF4-FFF2-40B4-BE49-F238E27FC236}">
                <a16:creationId xmlns:a16="http://schemas.microsoft.com/office/drawing/2014/main" id="{78033E62-31DA-45A6-9359-DF88350CC2D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351999" y="2934000"/>
            <a:ext cx="1296000" cy="360000"/>
          </a:xfrm>
          <a:solidFill>
            <a:srgbClr val="1D428A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2" name="ColouredBanner5">
            <a:extLst>
              <a:ext uri="{FF2B5EF4-FFF2-40B4-BE49-F238E27FC236}">
                <a16:creationId xmlns:a16="http://schemas.microsoft.com/office/drawing/2014/main" id="{A96F8629-4CFB-4DBF-AC9E-9ECF025A791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839999" y="2934000"/>
            <a:ext cx="1296000" cy="3600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3" name="ColouredBanner4">
            <a:extLst>
              <a:ext uri="{FF2B5EF4-FFF2-40B4-BE49-F238E27FC236}">
                <a16:creationId xmlns:a16="http://schemas.microsoft.com/office/drawing/2014/main" id="{588321F6-BD21-442F-B5C0-595437A6E80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327999" y="2934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4" name="ColouredBanner3">
            <a:extLst>
              <a:ext uri="{FF2B5EF4-FFF2-40B4-BE49-F238E27FC236}">
                <a16:creationId xmlns:a16="http://schemas.microsoft.com/office/drawing/2014/main" id="{B245B82A-4FDA-42AE-8FC3-B2C5A374BC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815999" y="2934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5" name="ColouredBanner2">
            <a:extLst>
              <a:ext uri="{FF2B5EF4-FFF2-40B4-BE49-F238E27FC236}">
                <a16:creationId xmlns:a16="http://schemas.microsoft.com/office/drawing/2014/main" id="{176DC4C9-923B-4784-A2E2-C114A748909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2303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6" name="ColouredBanner1">
            <a:extLst>
              <a:ext uri="{FF2B5EF4-FFF2-40B4-BE49-F238E27FC236}">
                <a16:creationId xmlns:a16="http://schemas.microsoft.com/office/drawing/2014/main" id="{D2CFA493-BB8A-4E62-8E22-C0637A765C4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791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00" name="ContactInfo 16">
            <a:extLst>
              <a:ext uri="{FF2B5EF4-FFF2-40B4-BE49-F238E27FC236}">
                <a16:creationId xmlns:a16="http://schemas.microsoft.com/office/drawing/2014/main" id="{ECAD2462-BDDF-476B-BFED-2C75C0CAD7B0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137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6" name="Picture 16">
            <a:extLst>
              <a:ext uri="{FF2B5EF4-FFF2-40B4-BE49-F238E27FC236}">
                <a16:creationId xmlns:a16="http://schemas.microsoft.com/office/drawing/2014/main" id="{7385330A-100C-4631-BFBC-B8C48F04C1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376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1" name="NameInfo 16">
            <a:extLst>
              <a:ext uri="{FF2B5EF4-FFF2-40B4-BE49-F238E27FC236}">
                <a16:creationId xmlns:a16="http://schemas.microsoft.com/office/drawing/2014/main" id="{F484F5A1-570F-4188-8A9D-9E4876CE2034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37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02" name="ContactInfo 15">
            <a:extLst>
              <a:ext uri="{FF2B5EF4-FFF2-40B4-BE49-F238E27FC236}">
                <a16:creationId xmlns:a16="http://schemas.microsoft.com/office/drawing/2014/main" id="{35490FB0-E4C1-4ACE-B940-1283620B222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86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103" name="NameInfo 15">
            <a:extLst>
              <a:ext uri="{FF2B5EF4-FFF2-40B4-BE49-F238E27FC236}">
                <a16:creationId xmlns:a16="http://schemas.microsoft.com/office/drawing/2014/main" id="{1A22C8FB-3FB5-4039-930C-3A3D2EB55311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6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35" name="Picture 15">
            <a:extLst>
              <a:ext uri="{FF2B5EF4-FFF2-40B4-BE49-F238E27FC236}">
                <a16:creationId xmlns:a16="http://schemas.microsoft.com/office/drawing/2014/main" id="{88E3D87B-70B9-4A59-9962-B8927A1C378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64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4" name="ContactInfo 14">
            <a:extLst>
              <a:ext uri="{FF2B5EF4-FFF2-40B4-BE49-F238E27FC236}">
                <a16:creationId xmlns:a16="http://schemas.microsoft.com/office/drawing/2014/main" id="{F5D92D97-9212-41B5-8154-44E9B87743FF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351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4" name="Picture 14">
            <a:extLst>
              <a:ext uri="{FF2B5EF4-FFF2-40B4-BE49-F238E27FC236}">
                <a16:creationId xmlns:a16="http://schemas.microsoft.com/office/drawing/2014/main" id="{E62F7AAA-1857-443F-8D0F-8AEB680824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52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5" name="NameInfo 14">
            <a:extLst>
              <a:ext uri="{FF2B5EF4-FFF2-40B4-BE49-F238E27FC236}">
                <a16:creationId xmlns:a16="http://schemas.microsoft.com/office/drawing/2014/main" id="{82674C07-ACE9-447F-8993-F92BD6D7E9EF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351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06" name="ContactInfo 13">
            <a:extLst>
              <a:ext uri="{FF2B5EF4-FFF2-40B4-BE49-F238E27FC236}">
                <a16:creationId xmlns:a16="http://schemas.microsoft.com/office/drawing/2014/main" id="{781C4859-66F9-4B45-B1A0-A821DE4669E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839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3" name="Picture 13">
            <a:extLst>
              <a:ext uri="{FF2B5EF4-FFF2-40B4-BE49-F238E27FC236}">
                <a16:creationId xmlns:a16="http://schemas.microsoft.com/office/drawing/2014/main" id="{CC140444-6772-4394-8F0F-0AFBF40544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40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7" name="NameInfo 13">
            <a:extLst>
              <a:ext uri="{FF2B5EF4-FFF2-40B4-BE49-F238E27FC236}">
                <a16:creationId xmlns:a16="http://schemas.microsoft.com/office/drawing/2014/main" id="{F3C8BE2B-51FA-4DDD-B0A1-5B3C6A906044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839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08" name="ContactInfo 12">
            <a:extLst>
              <a:ext uri="{FF2B5EF4-FFF2-40B4-BE49-F238E27FC236}">
                <a16:creationId xmlns:a16="http://schemas.microsoft.com/office/drawing/2014/main" id="{80568603-BB5A-4769-B732-A5CEE20A4BD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5327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2" name="Picture 12">
            <a:extLst>
              <a:ext uri="{FF2B5EF4-FFF2-40B4-BE49-F238E27FC236}">
                <a16:creationId xmlns:a16="http://schemas.microsoft.com/office/drawing/2014/main" id="{E7B16CBA-2751-47BA-BEBB-C28A67FD7EA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28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9" name="NameInfo 12">
            <a:extLst>
              <a:ext uri="{FF2B5EF4-FFF2-40B4-BE49-F238E27FC236}">
                <a16:creationId xmlns:a16="http://schemas.microsoft.com/office/drawing/2014/main" id="{71FED9F9-FC1B-484B-8B65-2134590FD60B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327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10" name="ContactInfo 11">
            <a:extLst>
              <a:ext uri="{FF2B5EF4-FFF2-40B4-BE49-F238E27FC236}">
                <a16:creationId xmlns:a16="http://schemas.microsoft.com/office/drawing/2014/main" id="{68BEAEF0-BD64-424A-9EE1-82D8727D02B2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81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1" name="Picture  11">
            <a:extLst>
              <a:ext uri="{FF2B5EF4-FFF2-40B4-BE49-F238E27FC236}">
                <a16:creationId xmlns:a16="http://schemas.microsoft.com/office/drawing/2014/main" id="{6EF0888C-E99F-4C49-98D8-9DD80D8BA54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816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1" name="NameInfo 11">
            <a:extLst>
              <a:ext uri="{FF2B5EF4-FFF2-40B4-BE49-F238E27FC236}">
                <a16:creationId xmlns:a16="http://schemas.microsoft.com/office/drawing/2014/main" id="{34CA796A-17C0-48FF-B187-04AF1118722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381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12" name="ContactInfo 10">
            <a:extLst>
              <a:ext uri="{FF2B5EF4-FFF2-40B4-BE49-F238E27FC236}">
                <a16:creationId xmlns:a16="http://schemas.microsoft.com/office/drawing/2014/main" id="{B2A85B0F-9D1C-465E-A0B1-657319B29207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30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0" name="Picture  10">
            <a:extLst>
              <a:ext uri="{FF2B5EF4-FFF2-40B4-BE49-F238E27FC236}">
                <a16:creationId xmlns:a16="http://schemas.microsoft.com/office/drawing/2014/main" id="{4C30EFB5-4304-4754-9E11-E21466CF440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304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3" name="NameInfo 10">
            <a:extLst>
              <a:ext uri="{FF2B5EF4-FFF2-40B4-BE49-F238E27FC236}">
                <a16:creationId xmlns:a16="http://schemas.microsoft.com/office/drawing/2014/main" id="{059E0962-C08C-4B02-9096-5357CF3D097B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30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14" name="ContactInfo 9">
            <a:extLst>
              <a:ext uri="{FF2B5EF4-FFF2-40B4-BE49-F238E27FC236}">
                <a16:creationId xmlns:a16="http://schemas.microsoft.com/office/drawing/2014/main" id="{9CFFC6E1-B7A3-44A0-9057-17DB0FABD4D5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791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9" name="Picture  9">
            <a:extLst>
              <a:ext uri="{FF2B5EF4-FFF2-40B4-BE49-F238E27FC236}">
                <a16:creationId xmlns:a16="http://schemas.microsoft.com/office/drawing/2014/main" id="{7AB07C2C-E9F4-4CFE-B747-C66A51DD04B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2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5" name="NameInfo 9">
            <a:extLst>
              <a:ext uri="{FF2B5EF4-FFF2-40B4-BE49-F238E27FC236}">
                <a16:creationId xmlns:a16="http://schemas.microsoft.com/office/drawing/2014/main" id="{D59BCC64-61B7-4DFF-B60A-2E173B90F0C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791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9" name="Picture 8">
            <a:extLst>
              <a:ext uri="{FF2B5EF4-FFF2-40B4-BE49-F238E27FC236}">
                <a16:creationId xmlns:a16="http://schemas.microsoft.com/office/drawing/2014/main" id="{8CB881F3-ACF4-4846-A581-B6B0315430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376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8" name="ContactInfo 8">
            <a:extLst>
              <a:ext uri="{FF2B5EF4-FFF2-40B4-BE49-F238E27FC236}">
                <a16:creationId xmlns:a16="http://schemas.microsoft.com/office/drawing/2014/main" id="{408B198B-6F00-477E-B5EB-61C9FBFE5D3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137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9" name="NameInfo 8">
            <a:extLst>
              <a:ext uri="{FF2B5EF4-FFF2-40B4-BE49-F238E27FC236}">
                <a16:creationId xmlns:a16="http://schemas.microsoft.com/office/drawing/2014/main" id="{6F05671A-4B0A-4B83-9494-4B126EF2C20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1376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8" name="Picture 7">
            <a:extLst>
              <a:ext uri="{FF2B5EF4-FFF2-40B4-BE49-F238E27FC236}">
                <a16:creationId xmlns:a16="http://schemas.microsoft.com/office/drawing/2014/main" id="{61B88781-558F-4A6C-9C93-526A175F4E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64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6" name="ContactInfo 7">
            <a:extLst>
              <a:ext uri="{FF2B5EF4-FFF2-40B4-BE49-F238E27FC236}">
                <a16:creationId xmlns:a16="http://schemas.microsoft.com/office/drawing/2014/main" id="{5AF93723-9551-487C-9919-603633822B67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86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7" name="NameInfo 7">
            <a:extLst>
              <a:ext uri="{FF2B5EF4-FFF2-40B4-BE49-F238E27FC236}">
                <a16:creationId xmlns:a16="http://schemas.microsoft.com/office/drawing/2014/main" id="{6ABEF2FD-AEE6-4937-B6F7-E4CD2118F98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864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7" name="Picture  6">
            <a:extLst>
              <a:ext uri="{FF2B5EF4-FFF2-40B4-BE49-F238E27FC236}">
                <a16:creationId xmlns:a16="http://schemas.microsoft.com/office/drawing/2014/main" id="{AEFE997E-3A49-425A-BC2C-AB4C2B4117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52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4" name="ContactInfo 6">
            <a:extLst>
              <a:ext uri="{FF2B5EF4-FFF2-40B4-BE49-F238E27FC236}">
                <a16:creationId xmlns:a16="http://schemas.microsoft.com/office/drawing/2014/main" id="{C49A9F20-1C91-4598-BDDE-995D38036D2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352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5" name="NameInfo 6">
            <a:extLst>
              <a:ext uri="{FF2B5EF4-FFF2-40B4-BE49-F238E27FC236}">
                <a16:creationId xmlns:a16="http://schemas.microsoft.com/office/drawing/2014/main" id="{01FB991C-1D73-4BD6-85AC-8A0252A081B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352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6" name="Picture  5">
            <a:extLst>
              <a:ext uri="{FF2B5EF4-FFF2-40B4-BE49-F238E27FC236}">
                <a16:creationId xmlns:a16="http://schemas.microsoft.com/office/drawing/2014/main" id="{8D14E128-7192-4B12-A2AC-28AE53D3E4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0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2" name="ContactInfo 5">
            <a:extLst>
              <a:ext uri="{FF2B5EF4-FFF2-40B4-BE49-F238E27FC236}">
                <a16:creationId xmlns:a16="http://schemas.microsoft.com/office/drawing/2014/main" id="{36DFAFD8-E41A-490E-B8C0-A6C3FA8B0BB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840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3" name="NameInfo 5">
            <a:extLst>
              <a:ext uri="{FF2B5EF4-FFF2-40B4-BE49-F238E27FC236}">
                <a16:creationId xmlns:a16="http://schemas.microsoft.com/office/drawing/2014/main" id="{37A644A4-875A-49E4-8898-26002603D1A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840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5" name="Picture 4">
            <a:extLst>
              <a:ext uri="{FF2B5EF4-FFF2-40B4-BE49-F238E27FC236}">
                <a16:creationId xmlns:a16="http://schemas.microsoft.com/office/drawing/2014/main" id="{A239C1AD-3FE3-4EC0-A36A-55B11B874A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8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0" name="ContactInfo 4">
            <a:extLst>
              <a:ext uri="{FF2B5EF4-FFF2-40B4-BE49-F238E27FC236}">
                <a16:creationId xmlns:a16="http://schemas.microsoft.com/office/drawing/2014/main" id="{90B6CC64-B5C0-4326-BFEF-CBB60ADFA05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328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91" name="NameInfo 4">
            <a:extLst>
              <a:ext uri="{FF2B5EF4-FFF2-40B4-BE49-F238E27FC236}">
                <a16:creationId xmlns:a16="http://schemas.microsoft.com/office/drawing/2014/main" id="{0446A2FB-07B1-4023-BB35-528BB455BAC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328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4" name="Picture  3">
            <a:extLst>
              <a:ext uri="{FF2B5EF4-FFF2-40B4-BE49-F238E27FC236}">
                <a16:creationId xmlns:a16="http://schemas.microsoft.com/office/drawing/2014/main" id="{EABA6203-ADDA-4BA5-A8A8-F5A351C4D1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6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8" name="ContactInfo 3">
            <a:extLst>
              <a:ext uri="{FF2B5EF4-FFF2-40B4-BE49-F238E27FC236}">
                <a16:creationId xmlns:a16="http://schemas.microsoft.com/office/drawing/2014/main" id="{41314D43-77A3-4F8D-B0D0-B091E36424A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81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89" name="NameInfo 3">
            <a:extLst>
              <a:ext uri="{FF2B5EF4-FFF2-40B4-BE49-F238E27FC236}">
                <a16:creationId xmlns:a16="http://schemas.microsoft.com/office/drawing/2014/main" id="{97EEA84F-A271-4228-9CCC-D01D8C22FDBE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816628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3" name="Picture 2">
            <a:extLst>
              <a:ext uri="{FF2B5EF4-FFF2-40B4-BE49-F238E27FC236}">
                <a16:creationId xmlns:a16="http://schemas.microsoft.com/office/drawing/2014/main" id="{9D478E91-4757-49DA-B39F-CCA8B64F30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04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6" name="ContactInfo 2">
            <a:extLst>
              <a:ext uri="{FF2B5EF4-FFF2-40B4-BE49-F238E27FC236}">
                <a16:creationId xmlns:a16="http://schemas.microsoft.com/office/drawing/2014/main" id="{56B929AC-E2C1-41C2-AA32-88AECEEA1B2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30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87" name="NameInfo 2">
            <a:extLst>
              <a:ext uri="{FF2B5EF4-FFF2-40B4-BE49-F238E27FC236}">
                <a16:creationId xmlns:a16="http://schemas.microsoft.com/office/drawing/2014/main" id="{B9E6060A-72BD-4366-BCD7-2E4A2CF99AD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04628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5" name="ContactInfo 1">
            <a:extLst>
              <a:ext uri="{FF2B5EF4-FFF2-40B4-BE49-F238E27FC236}">
                <a16:creationId xmlns:a16="http://schemas.microsoft.com/office/drawing/2014/main" id="{11036C8D-DED9-4762-8518-28AEAF728A7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91999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627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77" name="TW Bar">
            <a:extLst>
              <a:ext uri="{FF2B5EF4-FFF2-40B4-BE49-F238E27FC236}">
                <a16:creationId xmlns:a16="http://schemas.microsoft.com/office/drawing/2014/main" id="{F341A645-4F05-4684-AF7B-B92E8F8B594B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156625060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23" pos="1314" userDrawn="1">
          <p15:clr>
            <a:srgbClr val="FBAE40"/>
          </p15:clr>
        </p15:guide>
        <p15:guide id="24" pos="1446" userDrawn="1">
          <p15:clr>
            <a:srgbClr val="FBAE40"/>
          </p15:clr>
        </p15:guide>
        <p15:guide id="25" pos="2406" userDrawn="1">
          <p15:clr>
            <a:srgbClr val="FBAE40"/>
          </p15:clr>
        </p15:guide>
        <p15:guide id="26" pos="2274" userDrawn="1">
          <p15:clr>
            <a:srgbClr val="FBAE40"/>
          </p15:clr>
        </p15:guide>
        <p15:guide id="27" pos="3222" userDrawn="1">
          <p15:clr>
            <a:srgbClr val="FBAE40"/>
          </p15:clr>
        </p15:guide>
        <p15:guide id="28" pos="5124" userDrawn="1">
          <p15:clr>
            <a:srgbClr val="FBAE40"/>
          </p15:clr>
        </p15:guide>
        <p15:guide id="29" pos="5256" userDrawn="1">
          <p15:clr>
            <a:srgbClr val="FBAE40"/>
          </p15:clr>
        </p15:guide>
        <p15:guide id="30" pos="6071" userDrawn="1">
          <p15:clr>
            <a:srgbClr val="FBAE40"/>
          </p15:clr>
        </p15:guide>
        <p15:guide id="31" pos="6210" userDrawn="1">
          <p15:clr>
            <a:srgbClr val="FBAE40"/>
          </p15:clr>
        </p15:guide>
        <p15:guide id="32" pos="7020" userDrawn="1">
          <p15:clr>
            <a:srgbClr val="FBAE40"/>
          </p15:clr>
        </p15:guide>
        <p15:guide id="33" pos="7164" userDrawn="1">
          <p15:clr>
            <a:srgbClr val="FBAE40"/>
          </p15:clr>
        </p15:guide>
        <p15:guide id="34" orient="horz" pos="3696" userDrawn="1">
          <p15:clr>
            <a:srgbClr val="FBAE40"/>
          </p15:clr>
        </p15:guide>
        <p15:guide id="35" pos="3348" userDrawn="1">
          <p15:clr>
            <a:srgbClr val="FBAE40"/>
          </p15:clr>
        </p15:guide>
        <p15:guide id="36" pos="4176" userDrawn="1">
          <p15:clr>
            <a:srgbClr val="FBAE40"/>
          </p15:clr>
        </p15:guide>
        <p15:guide id="37" pos="4301" userDrawn="1">
          <p15:clr>
            <a:srgbClr val="FBAE40"/>
          </p15:clr>
        </p15:guide>
        <p15:guide id="38" orient="horz" pos="2835" userDrawn="1">
          <p15:clr>
            <a:srgbClr val="FBAE40"/>
          </p15:clr>
        </p15:guide>
        <p15:guide id="39" orient="horz" pos="258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9AC5CE-04B4-4110-BBBD-47BF9D0BE5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-1" y="7074000"/>
            <a:ext cx="8589964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8" name="Footer Separator">
            <a:extLst>
              <a:ext uri="{FF2B5EF4-FFF2-40B4-BE49-F238E27FC236}">
                <a16:creationId xmlns:a16="http://schemas.microsoft.com/office/drawing/2014/main" id="{7C780A74-1633-4B44-9EFE-B421EAA872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W Logo">
            <a:extLst>
              <a:ext uri="{FF2B5EF4-FFF2-40B4-BE49-F238E27FC236}">
                <a16:creationId xmlns:a16="http://schemas.microsoft.com/office/drawing/2014/main" id="{117E0EAE-7688-499D-AE73-9A49CA16B9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20" name="ContactDetails">
            <a:extLst>
              <a:ext uri="{FF2B5EF4-FFF2-40B4-BE49-F238E27FC236}">
                <a16:creationId xmlns:a16="http://schemas.microsoft.com/office/drawing/2014/main" id="{D2F36320-435E-4CE1-855F-C7E96DD77C9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01599" y="5940000"/>
            <a:ext cx="347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defRPr sz="1006">
                <a:solidFill>
                  <a:schemeClr val="bg1"/>
                </a:solidFill>
              </a:defRPr>
            </a:lvl2pPr>
            <a:lvl3pPr>
              <a:defRPr sz="1006">
                <a:solidFill>
                  <a:schemeClr val="bg1"/>
                </a:solidFill>
              </a:defRPr>
            </a:lvl3pPr>
            <a:lvl4pPr>
              <a:defRPr sz="1006">
                <a:solidFill>
                  <a:schemeClr val="bg1"/>
                </a:solidFill>
              </a:defRPr>
            </a:lvl4pPr>
            <a:lvl5pPr>
              <a:defRPr sz="1006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[Phone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19" name="JobTitle">
            <a:extLst>
              <a:ext uri="{FF2B5EF4-FFF2-40B4-BE49-F238E27FC236}">
                <a16:creationId xmlns:a16="http://schemas.microsoft.com/office/drawing/2014/main" id="{AC9D004A-001D-42AC-9B8B-0594E5EA15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01599" y="5400000"/>
            <a:ext cx="347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defRPr sz="1257">
                <a:solidFill>
                  <a:schemeClr val="bg1"/>
                </a:solidFill>
              </a:defRPr>
            </a:lvl2pPr>
            <a:lvl3pPr>
              <a:defRPr sz="1257">
                <a:solidFill>
                  <a:schemeClr val="bg1"/>
                </a:solidFill>
              </a:defRPr>
            </a:lvl3pPr>
            <a:lvl4pPr>
              <a:defRPr sz="1257">
                <a:solidFill>
                  <a:schemeClr val="bg1"/>
                </a:solidFill>
              </a:defRPr>
            </a:lvl4pPr>
            <a:lvl5pPr>
              <a:defRPr sz="1257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[Title</a:t>
            </a:r>
            <a:br>
              <a:rPr lang="de-DE" dirty="0"/>
            </a:br>
            <a:r>
              <a:rPr lang="de-DE" dirty="0"/>
              <a:t>Office, Country]</a:t>
            </a:r>
          </a:p>
        </p:txBody>
      </p:sp>
      <p:sp>
        <p:nvSpPr>
          <p:cNvPr id="13" name="Name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1599" y="4774515"/>
            <a:ext cx="3470400" cy="50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>
              <a:defRPr sz="1508">
                <a:solidFill>
                  <a:schemeClr val="bg1"/>
                </a:solidFill>
              </a:defRPr>
            </a:lvl2pPr>
            <a:lvl3pPr>
              <a:defRPr sz="1508">
                <a:solidFill>
                  <a:schemeClr val="bg1"/>
                </a:solidFill>
              </a:defRPr>
            </a:lvl3pPr>
            <a:lvl4pPr>
              <a:defRPr sz="1508">
                <a:solidFill>
                  <a:schemeClr val="bg1"/>
                </a:solidFill>
              </a:defRPr>
            </a:lvl4pPr>
            <a:lvl5pPr>
              <a:defRPr sz="1508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[First </a:t>
            </a:r>
            <a:r>
              <a:rPr lang="de-DE" dirty="0" err="1"/>
              <a:t>name</a:t>
            </a:r>
            <a:br>
              <a:rPr lang="de-DE" dirty="0"/>
            </a:br>
            <a:r>
              <a:rPr lang="de-DE" dirty="0" err="1"/>
              <a:t>Surname</a:t>
            </a:r>
            <a:r>
              <a:rPr lang="de-DE" dirty="0"/>
              <a:t>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B6B312BD-C600-441A-8CA3-70C8219F74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92000" y="0"/>
            <a:ext cx="4546800" cy="45468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Content 2">
            <a:extLst>
              <a:ext uri="{FF2B5EF4-FFF2-40B4-BE49-F238E27FC236}">
                <a16:creationId xmlns:a16="http://schemas.microsoft.com/office/drawing/2014/main" id="{E31809CD-189A-4C73-BD86-D3164A76CB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42000" y="1998000"/>
            <a:ext cx="3744000" cy="4698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quotes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7999"/>
            <a:ext cx="3744000" cy="46980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70B2E52-323E-4751-9F40-F78381772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40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5" name="TW Bar">
            <a:extLst>
              <a:ext uri="{FF2B5EF4-FFF2-40B4-BE49-F238E27FC236}">
                <a16:creationId xmlns:a16="http://schemas.microsoft.com/office/drawing/2014/main" id="{1DB0F4DC-50CC-4F59-9135-4669F858449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83272937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9" pos="5795" userDrawn="1">
          <p15:clr>
            <a:srgbClr val="FBAE40"/>
          </p15:clr>
        </p15:guide>
        <p15:guide id="10" pos="5411" userDrawn="1">
          <p15:clr>
            <a:srgbClr val="FBAE40"/>
          </p15:clr>
        </p15:guide>
        <p15:guide id="11" pos="2857" userDrawn="1">
          <p15:clr>
            <a:srgbClr val="FBAE40"/>
          </p15:clr>
        </p15:guide>
        <p15:guide id="12" pos="3051" userDrawn="1">
          <p15:clr>
            <a:srgbClr val="FBAE40"/>
          </p15:clr>
        </p15:guide>
        <p15:guide id="13" pos="720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lfPageImage">
            <a:extLst>
              <a:ext uri="{FF2B5EF4-FFF2-40B4-BE49-F238E27FC236}">
                <a16:creationId xmlns:a16="http://schemas.microsoft.com/office/drawing/2014/main" id="{A442D748-54EF-4E89-AF75-9E9334E700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8909999" y="-1"/>
            <a:ext cx="4536000" cy="756000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A0A2339-0032-461E-8F53-98F62253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0545255B-8981-409D-AC72-496970444C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-1" y="7074000"/>
            <a:ext cx="8909997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5" name="Footer Separator">
            <a:extLst>
              <a:ext uri="{FF2B5EF4-FFF2-40B4-BE49-F238E27FC236}">
                <a16:creationId xmlns:a16="http://schemas.microsoft.com/office/drawing/2014/main" id="{263EA031-BA33-4AAF-8609-416F419AC56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W Logo">
            <a:extLst>
              <a:ext uri="{FF2B5EF4-FFF2-40B4-BE49-F238E27FC236}">
                <a16:creationId xmlns:a16="http://schemas.microsoft.com/office/drawing/2014/main" id="{2CA43C3F-ECF0-4056-BC68-A9BF95A2F4E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graphicFrame>
        <p:nvGraphicFramePr>
          <p:cNvPr id="14" name="NewSlide_TOCTable" hidden="1">
            <a:extLst>
              <a:ext uri="{FF2B5EF4-FFF2-40B4-BE49-F238E27FC236}">
                <a16:creationId xmlns:a16="http://schemas.microsoft.com/office/drawing/2014/main" id="{9E1862F0-4A96-4393-BBE3-3E60B094E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25700"/>
              </p:ext>
            </p:extLst>
          </p:nvPr>
        </p:nvGraphicFramePr>
        <p:xfrm>
          <a:off x="800552" y="2002829"/>
          <a:ext cx="7740000" cy="437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23472955"/>
                    </a:ext>
                  </a:extLst>
                </a:gridCol>
                <a:gridCol w="6624000">
                  <a:extLst>
                    <a:ext uri="{9D8B030D-6E8A-4147-A177-3AD203B41FA5}">
                      <a16:colId xmlns:a16="http://schemas.microsoft.com/office/drawing/2014/main" val="301689946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19903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9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second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65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third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2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fourth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424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fifth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sixth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84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seventh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72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eighth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3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ninth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43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407672"/>
                  </a:ext>
                </a:extLst>
              </a:tr>
            </a:tbl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B9C3E19C-C1E7-44C1-83A9-CCA59E878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40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2" name="TW Bar">
            <a:extLst>
              <a:ext uri="{FF2B5EF4-FFF2-40B4-BE49-F238E27FC236}">
                <a16:creationId xmlns:a16="http://schemas.microsoft.com/office/drawing/2014/main" id="{12DD06E8-815A-45DF-9ABB-60D279D9529F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708335172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45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x4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7074000"/>
            <a:ext cx="8917200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49FC5BBF-3131-4436-ABBE-E1274616111C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F94240FA-260C-419A-87EB-AB49283CAB0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81216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6F88A805-92E9-4C99-811E-D3E8A66F5ED7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  <p:sp>
        <p:nvSpPr>
          <p:cNvPr id="14" name="ColouredBanner4">
            <a:extLst>
              <a:ext uri="{FF2B5EF4-FFF2-40B4-BE49-F238E27FC236}">
                <a16:creationId xmlns:a16="http://schemas.microsoft.com/office/drawing/2014/main" id="{C9212863-6850-4452-AF63-A06C3BE5B1C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375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ColouredBanner3">
            <a:extLst>
              <a:ext uri="{FF2B5EF4-FFF2-40B4-BE49-F238E27FC236}">
                <a16:creationId xmlns:a16="http://schemas.microsoft.com/office/drawing/2014/main" id="{C926BABE-3861-4D40-A905-A6F19B4B445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9863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ColouredBanner2">
            <a:extLst>
              <a:ext uri="{FF2B5EF4-FFF2-40B4-BE49-F238E27FC236}">
                <a16:creationId xmlns:a16="http://schemas.microsoft.com/office/drawing/2014/main" id="{13E6F0EE-B116-4C49-BECA-4413BC0336C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1375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ColouredBanner1">
            <a:extLst>
              <a:ext uri="{FF2B5EF4-FFF2-40B4-BE49-F238E27FC236}">
                <a16:creationId xmlns:a16="http://schemas.microsoft.com/office/drawing/2014/main" id="{1D9E2471-3AE2-4806-B079-5F40B39CC4F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63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ContactInfo 4">
            <a:extLst>
              <a:ext uri="{FF2B5EF4-FFF2-40B4-BE49-F238E27FC236}">
                <a16:creationId xmlns:a16="http://schemas.microsoft.com/office/drawing/2014/main" id="{01A4195C-3B08-4429-9050-4AFEC3C71BAE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137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6" name="NameInfo 4">
            <a:extLst>
              <a:ext uri="{FF2B5EF4-FFF2-40B4-BE49-F238E27FC236}">
                <a16:creationId xmlns:a16="http://schemas.microsoft.com/office/drawing/2014/main" id="{9EDC3C3B-F139-493D-8C48-79B6BED37F3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37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25" name="Picture 4">
            <a:extLst>
              <a:ext uri="{FF2B5EF4-FFF2-40B4-BE49-F238E27FC236}">
                <a16:creationId xmlns:a16="http://schemas.microsoft.com/office/drawing/2014/main" id="{E89CB08F-71A0-4C3D-8136-A68ADF56375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376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7" name="ContactInfo 3">
            <a:extLst>
              <a:ext uri="{FF2B5EF4-FFF2-40B4-BE49-F238E27FC236}">
                <a16:creationId xmlns:a16="http://schemas.microsoft.com/office/drawing/2014/main" id="{AD0478AC-9907-4F3A-9900-D931A0FB454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86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28" name="NameInfo 3">
            <a:extLst>
              <a:ext uri="{FF2B5EF4-FFF2-40B4-BE49-F238E27FC236}">
                <a16:creationId xmlns:a16="http://schemas.microsoft.com/office/drawing/2014/main" id="{071FC7DE-1B91-48B8-A0DF-465C96D77572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6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29" name="Picture 3">
            <a:extLst>
              <a:ext uri="{FF2B5EF4-FFF2-40B4-BE49-F238E27FC236}">
                <a16:creationId xmlns:a16="http://schemas.microsoft.com/office/drawing/2014/main" id="{9F38FFD6-9DEA-4777-A567-A15E39F968B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64000" y="4500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1" name="ContactInfo 2">
            <a:extLst>
              <a:ext uri="{FF2B5EF4-FFF2-40B4-BE49-F238E27FC236}">
                <a16:creationId xmlns:a16="http://schemas.microsoft.com/office/drawing/2014/main" id="{44B3A3E4-91D3-473D-9AD0-B87CE3DDDAF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137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2" name="NameInfo 2">
            <a:extLst>
              <a:ext uri="{FF2B5EF4-FFF2-40B4-BE49-F238E27FC236}">
                <a16:creationId xmlns:a16="http://schemas.microsoft.com/office/drawing/2014/main" id="{F2C0A47E-3C8F-4B01-8F27-703B371D1E7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1376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EC42D91-A47F-4F19-81BA-8B811224CF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376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4" name="ContactInfo 1">
            <a:extLst>
              <a:ext uri="{FF2B5EF4-FFF2-40B4-BE49-F238E27FC236}">
                <a16:creationId xmlns:a16="http://schemas.microsoft.com/office/drawing/2014/main" id="{068282B5-2A42-4675-AB1A-F4CD42CA03C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86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de-DE" dirty="0"/>
              <a:t>[Title, Location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Number</a:t>
            </a:r>
            <a:br>
              <a:rPr lang="de-DE" dirty="0"/>
            </a:br>
            <a:r>
              <a:rPr lang="de-DE" dirty="0"/>
              <a:t>Email]</a:t>
            </a:r>
          </a:p>
        </p:txBody>
      </p:sp>
      <p:sp>
        <p:nvSpPr>
          <p:cNvPr id="35" name="NameInfo 1">
            <a:extLst>
              <a:ext uri="{FF2B5EF4-FFF2-40B4-BE49-F238E27FC236}">
                <a16:creationId xmlns:a16="http://schemas.microsoft.com/office/drawing/2014/main" id="{94D9856C-1C23-4ECC-AC12-1731BD0BB00E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864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de-DE" dirty="0"/>
              <a:t>[Name, </a:t>
            </a:r>
          </a:p>
          <a:p>
            <a:pPr lvl="0"/>
            <a:r>
              <a:rPr lang="de-DE" dirty="0" err="1"/>
              <a:t>Qualifications</a:t>
            </a:r>
            <a:endParaRPr lang="de-DE" dirty="0"/>
          </a:p>
        </p:txBody>
      </p:sp>
      <p:sp>
        <p:nvSpPr>
          <p:cNvPr id="33" name="Picture 1">
            <a:extLst>
              <a:ext uri="{FF2B5EF4-FFF2-40B4-BE49-F238E27FC236}">
                <a16:creationId xmlns:a16="http://schemas.microsoft.com/office/drawing/2014/main" id="{3D96F7E2-24D7-4250-B66A-2BB2145CE6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64000" y="1998000"/>
            <a:ext cx="1296000" cy="129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8583722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5614">
          <p15:clr>
            <a:srgbClr val="FBAE40"/>
          </p15:clr>
        </p15:guide>
        <p15:guide id="2" pos="698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ullPageImage">
            <a:extLst>
              <a:ext uri="{FF2B5EF4-FFF2-40B4-BE49-F238E27FC236}">
                <a16:creationId xmlns:a16="http://schemas.microsoft.com/office/drawing/2014/main" id="{088EABC3-AC5D-41CC-BA06-60DEFB9D6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8" name="TintCover">
            <a:extLst>
              <a:ext uri="{FF2B5EF4-FFF2-40B4-BE49-F238E27FC236}">
                <a16:creationId xmlns:a16="http://schemas.microsoft.com/office/drawing/2014/main" id="{0559DDB1-3E42-41EB-A312-A876E11AA378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W Logo">
            <a:extLst>
              <a:ext uri="{FF2B5EF4-FFF2-40B4-BE49-F238E27FC236}">
                <a16:creationId xmlns:a16="http://schemas.microsoft.com/office/drawing/2014/main" id="{6D2BD618-A4CF-44AB-B3E0-A7398145BF64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0000" y="4068000"/>
            <a:ext cx="7738188" cy="28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90000" y="2880000"/>
            <a:ext cx="7738188" cy="1008000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1583999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736459063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alfPageImage">
            <a:extLst>
              <a:ext uri="{FF2B5EF4-FFF2-40B4-BE49-F238E27FC236}">
                <a16:creationId xmlns:a16="http://schemas.microsoft.com/office/drawing/2014/main" id="{FEAD439E-5D30-4548-808E-A162543E2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3600" y="4068000"/>
            <a:ext cx="6825226" cy="324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2880000"/>
            <a:ext cx="6825226" cy="1008000"/>
          </a:xfrm>
        </p:spPr>
        <p:txBody>
          <a:bodyPr anchor="ctr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554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4" name="DividerSectionNo">
            <a:extLst>
              <a:ext uri="{FF2B5EF4-FFF2-40B4-BE49-F238E27FC236}">
                <a16:creationId xmlns:a16="http://schemas.microsoft.com/office/drawing/2014/main" id="{9B44003E-7B02-4AD9-8C27-D5853BD07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7" name="TW Logo">
            <a:extLst>
              <a:ext uri="{FF2B5EF4-FFF2-40B4-BE49-F238E27FC236}">
                <a16:creationId xmlns:a16="http://schemas.microsoft.com/office/drawing/2014/main" id="{867D960A-6BA8-4B84-83F2-CEBC3D7E7DB5}"/>
              </a:ext>
            </a:extLst>
          </p:cNvPr>
          <p:cNvSpPr>
            <a:spLocks noEditPoints="1"/>
          </p:cNvSpPr>
          <p:nvPr/>
        </p:nvSpPr>
        <p:spPr bwMode="auto">
          <a:xfrm>
            <a:off x="11214000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279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3600" y="4104000"/>
            <a:ext cx="6825226" cy="324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2880000"/>
            <a:ext cx="6825226" cy="1008000"/>
          </a:xfrm>
        </p:spPr>
        <p:txBody>
          <a:bodyPr anchor="ctr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554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MainPicture">
            <a:extLst>
              <a:ext uri="{FF2B5EF4-FFF2-40B4-BE49-F238E27FC236}">
                <a16:creationId xmlns:a16="http://schemas.microsoft.com/office/drawing/2014/main" id="{9EA09FF6-3062-42D9-A3B5-27DBBD00EB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536000" cy="755967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DividerSectionNo">
            <a:extLst>
              <a:ext uri="{FF2B5EF4-FFF2-40B4-BE49-F238E27FC236}">
                <a16:creationId xmlns:a16="http://schemas.microsoft.com/office/drawing/2014/main" id="{9B44003E-7B02-4AD9-8C27-D5853BD07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0" name="TW Logo">
            <a:extLst>
              <a:ext uri="{FF2B5EF4-FFF2-40B4-BE49-F238E27FC236}">
                <a16:creationId xmlns:a16="http://schemas.microsoft.com/office/drawing/2014/main" id="{5B3D2A5D-A4BC-4587-916F-B0893D6861FD}"/>
              </a:ext>
            </a:extLst>
          </p:cNvPr>
          <p:cNvSpPr>
            <a:spLocks noEditPoints="1"/>
          </p:cNvSpPr>
          <p:nvPr/>
        </p:nvSpPr>
        <p:spPr bwMode="auto">
          <a:xfrm>
            <a:off x="11214000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33914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Panel">
            <a:extLst>
              <a:ext uri="{FF2B5EF4-FFF2-40B4-BE49-F238E27FC236}">
                <a16:creationId xmlns:a16="http://schemas.microsoft.com/office/drawing/2014/main" id="{3C9435CE-3E9D-42EF-9568-1FECF0F57DC3}"/>
              </a:ext>
            </a:extLst>
          </p:cNvPr>
          <p:cNvSpPr/>
          <p:nvPr/>
        </p:nvSpPr>
        <p:spPr>
          <a:xfrm>
            <a:off x="-1" y="1"/>
            <a:ext cx="13439775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2800" y="4068000"/>
            <a:ext cx="7738188" cy="28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90000" y="2880000"/>
            <a:ext cx="7738188" cy="1008000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158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0" name="DividerSectionNo">
            <a:extLst>
              <a:ext uri="{FF2B5EF4-FFF2-40B4-BE49-F238E27FC236}">
                <a16:creationId xmlns:a16="http://schemas.microsoft.com/office/drawing/2014/main" id="{30F28C3D-FC9D-4DB5-B25D-7F74E966B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D0619BF6-0242-4E30-8268-CBC0E82D54DC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98829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Banner">
            <a:extLst>
              <a:ext uri="{FF2B5EF4-FFF2-40B4-BE49-F238E27FC236}">
                <a16:creationId xmlns:a16="http://schemas.microsoft.com/office/drawing/2014/main" id="{825586E7-279D-419C-B3B2-4C9E3E535572}"/>
              </a:ext>
            </a:extLst>
          </p:cNvPr>
          <p:cNvSpPr/>
          <p:nvPr/>
        </p:nvSpPr>
        <p:spPr bwMode="ltGray">
          <a:xfrm>
            <a:off x="1" y="1"/>
            <a:ext cx="13439775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24" name="FooterTextBox">
            <a:extLst>
              <a:ext uri="{FF2B5EF4-FFF2-40B4-BE49-F238E27FC236}">
                <a16:creationId xmlns:a16="http://schemas.microsoft.com/office/drawing/2014/main" id="{E6231646-BEC7-4881-B43C-0414D6EA2930}"/>
              </a:ext>
            </a:extLst>
          </p:cNvPr>
          <p:cNvSpPr txBox="1"/>
          <p:nvPr/>
        </p:nvSpPr>
        <p:spPr bwMode="gray">
          <a:xfrm>
            <a:off x="793750" y="5579999"/>
            <a:ext cx="11880000" cy="15320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tabLst>
                <a:tab pos="11940997" algn="r"/>
              </a:tabLst>
            </a:pPr>
            <a:r>
              <a:rPr lang="de-DE" sz="1400">
                <a:solidFill>
                  <a:srgbClr val="00C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&gt; Mittlerer Osten &gt; Asien</a:t>
            </a:r>
            <a:r>
              <a:rPr lang="de-DE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taylorwessing.com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tabLst>
                <a:tab pos="11940997" algn="r"/>
              </a:tabLst>
            </a:pPr>
            <a:r>
              <a:rPr lang="de-DE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Taylor Wessing 2020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tabLst>
                <a:tab pos="11940997" algn="r"/>
              </a:tabLst>
            </a:pPr>
            <a:r>
              <a:rPr lang="de-DE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Publikation stellt keine Rechtsberatung dar. Die unter der Bezeichnung Taylor Wessing tätigen Einheiten handeln unter einem gemeinsamen Markennamen, sind jedoch rechtlich unabhängig voneinander; sie sind Mitglieder des Taylor Wessing Vereins bzw. mit einem solchen Mitglied verbunden. Der Taylor Wessing Verein selbst erbringt keine rechtlichen Dienstleistungen. Weiterführende Informationen sind in unserem Impressum unter www.taylorwessing.com/impressum zu finden.</a:t>
            </a:r>
            <a:endParaRPr lang="de-DE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5413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5" name="TitlePagePandC">
            <a:extLst>
              <a:ext uri="{FF2B5EF4-FFF2-40B4-BE49-F238E27FC236}">
                <a16:creationId xmlns:a16="http://schemas.microsoft.com/office/drawing/2014/main" id="{4A809D2B-4E40-4674-943B-0B8B5E247899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617985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423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1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0A18B494-9A1E-44DE-986B-74B7B7E7E3DB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316568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423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2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lfPageImage">
            <a:extLst>
              <a:ext uri="{FF2B5EF4-FFF2-40B4-BE49-F238E27FC236}">
                <a16:creationId xmlns:a16="http://schemas.microsoft.com/office/drawing/2014/main" id="{03B34C0A-7711-4E52-9160-1923C82B5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1" name="TitlePagePandC">
            <a:extLst>
              <a:ext uri="{FF2B5EF4-FFF2-40B4-BE49-F238E27FC236}">
                <a16:creationId xmlns:a16="http://schemas.microsoft.com/office/drawing/2014/main" id="{A17C1D95-DF8B-4FCC-9EEC-E378F5C861A7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315872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lfPageImage">
            <a:extLst>
              <a:ext uri="{FF2B5EF4-FFF2-40B4-BE49-F238E27FC236}">
                <a16:creationId xmlns:a16="http://schemas.microsoft.com/office/drawing/2014/main" id="{08766815-BCB2-4DCD-A0D6-CAB84B119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1" name="TitlePagePandC">
            <a:extLst>
              <a:ext uri="{FF2B5EF4-FFF2-40B4-BE49-F238E27FC236}">
                <a16:creationId xmlns:a16="http://schemas.microsoft.com/office/drawing/2014/main" id="{49B70041-BDE2-4180-B140-E8154CF356B4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741044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31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3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lfPageImage">
            <a:extLst>
              <a:ext uri="{FF2B5EF4-FFF2-40B4-BE49-F238E27FC236}">
                <a16:creationId xmlns:a16="http://schemas.microsoft.com/office/drawing/2014/main" id="{AA75850B-F03D-4383-B88B-1BD834F94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4536000" y="1"/>
            <a:ext cx="8910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231C61B2-3E4A-48F1-B29D-4AF9822CFEB6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5665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31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3600" y="1"/>
            <a:ext cx="4536000" cy="755967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5CC75BD-8F3D-4E23-8D1C-DE7ADBD4D1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-1" y="7074000"/>
            <a:ext cx="8913593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ECF6F5C3-824C-42F7-AAB7-DE90B80392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1A348627-1CEE-46EA-AEE1-3DFFADD6363B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7797600" cy="46980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0B6ADA1B-ECB6-48BD-9BD4-2112A0FA3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7600" cy="774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2D0723B7-2331-495A-A7E2-3CC08E3B580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157983700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5411" userDrawn="1">
          <p15:clr>
            <a:srgbClr val="FBAE40"/>
          </p15:clr>
        </p15:guide>
        <p15:guide id="4" pos="561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3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lfPageImage">
            <a:extLst>
              <a:ext uri="{FF2B5EF4-FFF2-40B4-BE49-F238E27FC236}">
                <a16:creationId xmlns:a16="http://schemas.microsoft.com/office/drawing/2014/main" id="{010123B2-C64C-469C-9BED-AE78682A0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C93E7BC5-0D49-4B5C-9E79-9EC187F2D08F}"/>
              </a:ext>
            </a:extLst>
          </p:cNvPr>
          <p:cNvSpPr/>
          <p:nvPr/>
        </p:nvSpPr>
        <p:spPr>
          <a:xfrm>
            <a:off x="4536000" y="1"/>
            <a:ext cx="8910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0E84AF64-57C8-4B24-9AC8-02328A1AF0CB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9481049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319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4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PageImage">
            <a:extLst>
              <a:ext uri="{FF2B5EF4-FFF2-40B4-BE49-F238E27FC236}">
                <a16:creationId xmlns:a16="http://schemas.microsoft.com/office/drawing/2014/main" id="{C8CCD5D0-29F8-4127-860B-2AF9884CE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11" name="TintCover">
            <a:extLst>
              <a:ext uri="{FF2B5EF4-FFF2-40B4-BE49-F238E27FC236}">
                <a16:creationId xmlns:a16="http://schemas.microsoft.com/office/drawing/2014/main" id="{E3DA02A0-8F77-4D15-9815-FD7926367EC0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977848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750027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7951EFEB-5E71-4AC1-A817-66A942403C04}"/>
              </a:ext>
            </a:extLst>
          </p:cNvPr>
          <p:cNvSpPr txBox="1"/>
          <p:nvPr/>
        </p:nvSpPr>
        <p:spPr>
          <a:xfrm>
            <a:off x="975600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827" y="4888800"/>
            <a:ext cx="7812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27" y="3996000"/>
            <a:ext cx="7812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76827" y="2718000"/>
            <a:ext cx="7812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051535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61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4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PageImage">
            <a:extLst>
              <a:ext uri="{FF2B5EF4-FFF2-40B4-BE49-F238E27FC236}">
                <a16:creationId xmlns:a16="http://schemas.microsoft.com/office/drawing/2014/main" id="{59B9BB36-E23E-4033-8869-819B2E07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11" name="TintCover">
            <a:extLst>
              <a:ext uri="{FF2B5EF4-FFF2-40B4-BE49-F238E27FC236}">
                <a16:creationId xmlns:a16="http://schemas.microsoft.com/office/drawing/2014/main" id="{465215CC-880D-4CFC-AE04-05E7515AC67A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750013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977834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C4E56A02-6DE0-44D6-A788-A0FC9B7B5C98}"/>
              </a:ext>
            </a:extLst>
          </p:cNvPr>
          <p:cNvSpPr txBox="1"/>
          <p:nvPr/>
        </p:nvSpPr>
        <p:spPr>
          <a:xfrm>
            <a:off x="975600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 und vertraulich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813" y="5500800"/>
            <a:ext cx="7812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13" y="4536000"/>
            <a:ext cx="7812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76813" y="2718000"/>
            <a:ext cx="7812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67366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60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5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0" y="0"/>
            <a:ext cx="1344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1951200" y="243720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GreenBar 2">
            <a:extLst>
              <a:ext uri="{FF2B5EF4-FFF2-40B4-BE49-F238E27FC236}">
                <a16:creationId xmlns:a16="http://schemas.microsoft.com/office/drawing/2014/main" id="{2F5603AF-FDC2-4529-941F-995942D133BB}"/>
              </a:ext>
            </a:extLst>
          </p:cNvPr>
          <p:cNvSpPr/>
          <p:nvPr/>
        </p:nvSpPr>
        <p:spPr>
          <a:xfrm>
            <a:off x="8928101" y="3190060"/>
            <a:ext cx="4511674" cy="936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3" name="GreenBar 1">
            <a:extLst>
              <a:ext uri="{FF2B5EF4-FFF2-40B4-BE49-F238E27FC236}">
                <a16:creationId xmlns:a16="http://schemas.microsoft.com/office/drawing/2014/main" id="{EE285803-2091-44C1-86E1-1C915EFE51D0}"/>
              </a:ext>
            </a:extLst>
          </p:cNvPr>
          <p:cNvSpPr/>
          <p:nvPr/>
        </p:nvSpPr>
        <p:spPr>
          <a:xfrm>
            <a:off x="0" y="3164400"/>
            <a:ext cx="1626642" cy="936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TitlePagePandC">
            <a:extLst>
              <a:ext uri="{FF2B5EF4-FFF2-40B4-BE49-F238E27FC236}">
                <a16:creationId xmlns:a16="http://schemas.microsoft.com/office/drawing/2014/main" id="{FB5B6592-A1C1-4039-9745-BE435A3F01FE}"/>
              </a:ext>
            </a:extLst>
          </p:cNvPr>
          <p:cNvSpPr txBox="1"/>
          <p:nvPr/>
        </p:nvSpPr>
        <p:spPr>
          <a:xfrm>
            <a:off x="9144000" y="3780000"/>
            <a:ext cx="38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and </a:t>
            </a:r>
            <a:r>
              <a:rPr lang="de-DE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de-DE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3376949"/>
            <a:ext cx="3852000" cy="21600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200" y="4471200"/>
            <a:ext cx="6696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51200" y="3164400"/>
            <a:ext cx="6696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0101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122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5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0" y="0"/>
            <a:ext cx="1344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5" name="GreenBar 2">
            <a:extLst>
              <a:ext uri="{FF2B5EF4-FFF2-40B4-BE49-F238E27FC236}">
                <a16:creationId xmlns:a16="http://schemas.microsoft.com/office/drawing/2014/main" id="{2F5603AF-FDC2-4529-941F-995942D133BB}"/>
              </a:ext>
            </a:extLst>
          </p:cNvPr>
          <p:cNvSpPr/>
          <p:nvPr/>
        </p:nvSpPr>
        <p:spPr>
          <a:xfrm>
            <a:off x="8928101" y="3190060"/>
            <a:ext cx="4511674" cy="1440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3" name="GreenBar 1">
            <a:extLst>
              <a:ext uri="{FF2B5EF4-FFF2-40B4-BE49-F238E27FC236}">
                <a16:creationId xmlns:a16="http://schemas.microsoft.com/office/drawing/2014/main" id="{EE285803-2091-44C1-86E1-1C915EFE51D0}"/>
              </a:ext>
            </a:extLst>
          </p:cNvPr>
          <p:cNvSpPr/>
          <p:nvPr/>
        </p:nvSpPr>
        <p:spPr>
          <a:xfrm>
            <a:off x="0" y="3190060"/>
            <a:ext cx="1626642" cy="1440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1951200" y="243720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itlePagePandC">
            <a:extLst>
              <a:ext uri="{FF2B5EF4-FFF2-40B4-BE49-F238E27FC236}">
                <a16:creationId xmlns:a16="http://schemas.microsoft.com/office/drawing/2014/main" id="{78985D1A-E536-4EAF-B994-F455C98E1DF6}"/>
              </a:ext>
            </a:extLst>
          </p:cNvPr>
          <p:cNvSpPr txBox="1"/>
          <p:nvPr/>
        </p:nvSpPr>
        <p:spPr>
          <a:xfrm>
            <a:off x="9144000" y="4060800"/>
            <a:ext cx="38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and </a:t>
            </a:r>
            <a:r>
              <a:rPr lang="de-DE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de-DE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3658301"/>
            <a:ext cx="3852000" cy="21600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Date | Author1, </a:t>
            </a:r>
            <a:r>
              <a:rPr lang="de-DE" dirty="0" err="1"/>
              <a:t>Author</a:t>
            </a:r>
            <a:r>
              <a:rPr lang="de-DE" dirty="0"/>
              <a:t>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200" y="4968000"/>
            <a:ext cx="6696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51200" y="3164400"/>
            <a:ext cx="6696000" cy="1584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lines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36716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 column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 err="1">
              <a:solidFill>
                <a:schemeClr val="bg1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4932000"/>
            <a:ext cx="3470400" cy="17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4243130"/>
            <a:ext cx="232197" cy="184515"/>
          </a:xfrm>
          <a:prstGeom prst="rect">
            <a:avLst/>
          </a:prstGeom>
        </p:spPr>
      </p:pic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1753373"/>
            <a:ext cx="232197" cy="184515"/>
          </a:xfrm>
          <a:prstGeom prst="rect">
            <a:avLst/>
          </a:prstGeom>
        </p:spPr>
      </p:pic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3750" y="2000248"/>
            <a:ext cx="77976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0CAE26FB-95DE-410F-9A3F-A9965FF37FE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  <p:sp>
        <p:nvSpPr>
          <p:cNvPr id="17" name="Picture 1">
            <a:extLst>
              <a:ext uri="{FF2B5EF4-FFF2-40B4-BE49-F238E27FC236}">
                <a16:creationId xmlns:a16="http://schemas.microsoft.com/office/drawing/2014/main" id="{A0C46B1C-1675-4717-8A59-B6A5D66BEA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92000" y="0"/>
            <a:ext cx="4525200" cy="45468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791141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pos="8466">
          <p15:clr>
            <a:srgbClr val="FBAE40"/>
          </p15:clr>
        </p15:guide>
        <p15:guide id="2" pos="57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008043F2-7158-40E0-92DB-5449527F14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C4E54EE2-C5E9-44CD-8CC9-7019440FB8D1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1998000"/>
            <a:ext cx="57744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57816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4FEB4FD0-D09B-4F20-A603-54B5812B6DC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74228537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4141" userDrawn="1">
          <p15:clr>
            <a:srgbClr val="FBAE40"/>
          </p15:clr>
        </p15:guide>
        <p15:guide id="4" pos="43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l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008043F2-7158-40E0-92DB-5449527F14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C4E54EE2-C5E9-44CD-8CC9-7019440FB8D1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1998000"/>
            <a:ext cx="5774400" cy="4698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 marL="360000" indent="-360000">
              <a:spcAft>
                <a:spcPts val="1200"/>
              </a:spcAft>
              <a:defRPr sz="2800"/>
            </a:lvl3pPr>
            <a:lvl4pPr marL="720000" indent="-360000">
              <a:spcAft>
                <a:spcPts val="1200"/>
              </a:spcAft>
              <a:defRPr sz="2800"/>
            </a:lvl4pPr>
            <a:lvl5pPr marL="1080000" indent="-360000">
              <a:spcAft>
                <a:spcPts val="1200"/>
              </a:spcAft>
              <a:defRPr sz="2800"/>
            </a:lvl5pPr>
            <a:lvl6pPr marL="360000" indent="-360000">
              <a:spcAft>
                <a:spcPts val="1200"/>
              </a:spcAft>
              <a:defRPr sz="2800"/>
            </a:lvl6pPr>
            <a:lvl7pPr marL="720000" indent="-360000">
              <a:spcAft>
                <a:spcPts val="1200"/>
              </a:spcAft>
              <a:defRPr sz="2800"/>
            </a:lvl7pPr>
            <a:lvl8pPr>
              <a:spcAft>
                <a:spcPts val="1200"/>
              </a:spcAft>
              <a:defRPr sz="3200"/>
            </a:lvl8pPr>
            <a:lvl9pPr>
              <a:defRPr sz="2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|MainPlaceholder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5781600" cy="4698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 marL="360000" indent="-360000">
              <a:spcAft>
                <a:spcPts val="1200"/>
              </a:spcAft>
              <a:defRPr sz="2800"/>
            </a:lvl3pPr>
            <a:lvl4pPr marL="720000" indent="-360000">
              <a:spcAft>
                <a:spcPts val="1200"/>
              </a:spcAft>
              <a:defRPr sz="2800"/>
            </a:lvl4pPr>
            <a:lvl5pPr marL="1080000" indent="-360000">
              <a:spcAft>
                <a:spcPts val="1200"/>
              </a:spcAft>
              <a:defRPr sz="2800"/>
            </a:lvl5pPr>
            <a:lvl6pPr marL="360000" indent="-360000">
              <a:spcAft>
                <a:spcPts val="1200"/>
              </a:spcAft>
              <a:defRPr sz="2800"/>
            </a:lvl6pPr>
            <a:lvl7pPr marL="720000" indent="-360000">
              <a:spcAft>
                <a:spcPts val="1200"/>
              </a:spcAft>
              <a:defRPr sz="2800"/>
            </a:lvl7pPr>
            <a:lvl8pPr>
              <a:spcAft>
                <a:spcPts val="1200"/>
              </a:spcAft>
              <a:defRPr sz="3200"/>
            </a:lvl8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B4E885AE-EF3E-4C8E-ADE8-B3C279BE95EC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83185939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3" pos="4140" userDrawn="1">
          <p15:clr>
            <a:srgbClr val="FBAE40"/>
          </p15:clr>
        </p15:guide>
        <p15:guide id="4" pos="43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4" name="Footer Separator">
            <a:extLst>
              <a:ext uri="{FF2B5EF4-FFF2-40B4-BE49-F238E27FC236}">
                <a16:creationId xmlns:a16="http://schemas.microsoft.com/office/drawing/2014/main" id="{7B36BDBE-4E3A-4264-8985-84C29CC3E61E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W Logo">
            <a:extLst>
              <a:ext uri="{FF2B5EF4-FFF2-40B4-BE49-F238E27FC236}">
                <a16:creationId xmlns:a16="http://schemas.microsoft.com/office/drawing/2014/main" id="{1236466F-DE80-473E-9FCA-DF7C9A38BBE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4179600"/>
            <a:ext cx="5774400" cy="2516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0F4F686F-6AC4-40DC-B49C-77C90ABBBC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2000" y="1998000"/>
            <a:ext cx="5774400" cy="201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4179600"/>
            <a:ext cx="5781600" cy="2516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Picture 1">
            <a:extLst>
              <a:ext uri="{FF2B5EF4-FFF2-40B4-BE49-F238E27FC236}">
                <a16:creationId xmlns:a16="http://schemas.microsoft.com/office/drawing/2014/main" id="{DA913BE1-6977-4FFB-9E08-516352AD7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5781600" cy="201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DD326812-5636-4DBD-A791-21669C8691C0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313658029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6" pos="4343" userDrawn="1">
          <p15:clr>
            <a:srgbClr val="FBAE40"/>
          </p15:clr>
        </p15:guide>
        <p15:guide id="7" pos="4138" userDrawn="1">
          <p15:clr>
            <a:srgbClr val="FBAE40"/>
          </p15:clr>
        </p15:guide>
        <p15:guide id="8" orient="horz" pos="2631" userDrawn="1">
          <p15:clr>
            <a:srgbClr val="FBAE40"/>
          </p15:clr>
        </p15:guide>
        <p15:guide id="9" orient="horz" pos="2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1998000"/>
            <a:ext cx="37584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98000"/>
            <a:ext cx="37440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15" name="TW Bar">
            <a:extLst>
              <a:ext uri="{FF2B5EF4-FFF2-40B4-BE49-F238E27FC236}">
                <a16:creationId xmlns:a16="http://schemas.microsoft.com/office/drawing/2014/main" id="{DAC560B7-6381-4624-89D8-A0CA62CD8DAF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83" dirty="0"/>
          </a:p>
        </p:txBody>
      </p:sp>
    </p:spTree>
    <p:extLst>
      <p:ext uri="{BB962C8B-B14F-4D97-AF65-F5344CB8AC3E}">
        <p14:creationId xmlns:p14="http://schemas.microsoft.com/office/powerpoint/2010/main" val="2202278476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7" pos="3052" userDrawn="1">
          <p15:clr>
            <a:srgbClr val="FBAE40"/>
          </p15:clr>
        </p15:guide>
        <p15:guide id="8" pos="2856" userDrawn="1">
          <p15:clr>
            <a:srgbClr val="FBAE40"/>
          </p15:clr>
        </p15:guide>
        <p15:guide id="9" pos="5410" userDrawn="1">
          <p15:clr>
            <a:srgbClr val="FBAE40"/>
          </p15:clr>
        </p15:guide>
        <p15:guide id="10" pos="56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rochetMasterTextPlaceholder|16|6.2"/>
          <p:cNvSpPr>
            <a:spLocks noGrp="1"/>
          </p:cNvSpPr>
          <p:nvPr>
            <p:ph type="body" idx="1"/>
          </p:nvPr>
        </p:nvSpPr>
        <p:spPr bwMode="gray">
          <a:xfrm>
            <a:off x="792000" y="1997999"/>
            <a:ext cx="11880000" cy="469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7344469-CBA3-4241-82F4-35699D8A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30000"/>
            <a:ext cx="118800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085A39DD-376D-403C-BBA2-36923541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1827" y="7092000"/>
            <a:ext cx="29414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DDC3C-4EB0-4059-8B7C-A756E30D0F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BD130214-0AA2-47C1-BA70-508AC838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7074000"/>
            <a:ext cx="10605600" cy="180000"/>
          </a:xfrm>
          <a:prstGeom prst="rect">
            <a:avLst/>
          </a:prstGeom>
        </p:spPr>
        <p:txBody>
          <a:bodyPr vert="horz" lIns="259560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Private and </a:t>
            </a:r>
            <a:r>
              <a:rPr lang="de-DE" dirty="0" err="1"/>
              <a:t>Confidential</a:t>
            </a:r>
            <a:endParaRPr lang="de-D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9FD86D-E058-41A3-AE98-96954668A2A0}"/>
              </a:ext>
            </a:extLst>
          </p:cNvPr>
          <p:cNvCxnSpPr/>
          <p:nvPr/>
        </p:nvCxnSpPr>
        <p:spPr>
          <a:xfrm>
            <a:off x="57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EACDC6D-0372-4DBA-B09A-AA4141AD962F}"/>
              </a:ext>
            </a:extLst>
          </p:cNvPr>
          <p:cNvCxnSpPr/>
          <p:nvPr/>
        </p:nvCxnSpPr>
        <p:spPr>
          <a:xfrm>
            <a:off x="453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C8ACBA2-53BB-4A9D-ABE7-178DECE01C9A}"/>
              </a:ext>
            </a:extLst>
          </p:cNvPr>
          <p:cNvCxnSpPr/>
          <p:nvPr/>
        </p:nvCxnSpPr>
        <p:spPr>
          <a:xfrm>
            <a:off x="4845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0CA06EE-C3D9-462D-AE09-9081B221DEF7}"/>
              </a:ext>
            </a:extLst>
          </p:cNvPr>
          <p:cNvCxnSpPr/>
          <p:nvPr/>
        </p:nvCxnSpPr>
        <p:spPr>
          <a:xfrm>
            <a:off x="657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39FC3AD-C2A2-4614-BCC5-5C064A71932C}"/>
              </a:ext>
            </a:extLst>
          </p:cNvPr>
          <p:cNvCxnSpPr/>
          <p:nvPr/>
        </p:nvCxnSpPr>
        <p:spPr>
          <a:xfrm>
            <a:off x="8589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F7C454F-974F-4377-86C9-5A7C02295E10}"/>
              </a:ext>
            </a:extLst>
          </p:cNvPr>
          <p:cNvCxnSpPr/>
          <p:nvPr/>
        </p:nvCxnSpPr>
        <p:spPr>
          <a:xfrm>
            <a:off x="891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BAD524B-32FE-40B2-81AB-4DEBAA75435C}"/>
              </a:ext>
            </a:extLst>
          </p:cNvPr>
          <p:cNvCxnSpPr/>
          <p:nvPr/>
        </p:nvCxnSpPr>
        <p:spPr>
          <a:xfrm>
            <a:off x="6897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B1C3491-7141-42C1-94F4-89F91EE82186}"/>
              </a:ext>
            </a:extLst>
          </p:cNvPr>
          <p:cNvCxnSpPr/>
          <p:nvPr/>
        </p:nvCxnSpPr>
        <p:spPr>
          <a:xfrm>
            <a:off x="1267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5E917E-D7F2-4BA5-BA85-632FF55C352D}"/>
              </a:ext>
            </a:extLst>
          </p:cNvPr>
          <p:cNvCxnSpPr/>
          <p:nvPr/>
        </p:nvCxnSpPr>
        <p:spPr>
          <a:xfrm>
            <a:off x="-814546" y="140335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86C7B28-D40B-4485-8C3F-EE4379A719AC}"/>
              </a:ext>
            </a:extLst>
          </p:cNvPr>
          <p:cNvCxnSpPr/>
          <p:nvPr/>
        </p:nvCxnSpPr>
        <p:spPr>
          <a:xfrm>
            <a:off x="-814546" y="1998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11D07BC8-1CCD-4345-80C3-11593F04D769}"/>
              </a:ext>
            </a:extLst>
          </p:cNvPr>
          <p:cNvCxnSpPr/>
          <p:nvPr/>
        </p:nvCxnSpPr>
        <p:spPr>
          <a:xfrm>
            <a:off x="-814546" y="41796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3B99C8A-D46B-4942-BE6E-F297B7F74028}"/>
              </a:ext>
            </a:extLst>
          </p:cNvPr>
          <p:cNvCxnSpPr/>
          <p:nvPr/>
        </p:nvCxnSpPr>
        <p:spPr>
          <a:xfrm>
            <a:off x="-814546" y="44928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60CC591-2CFB-475C-923A-1B0C7ED491C6}"/>
              </a:ext>
            </a:extLst>
          </p:cNvPr>
          <p:cNvCxnSpPr/>
          <p:nvPr/>
        </p:nvCxnSpPr>
        <p:spPr>
          <a:xfrm>
            <a:off x="-814546" y="669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022990-C0E1-48A9-8855-104A0E7802CC}"/>
              </a:ext>
            </a:extLst>
          </p:cNvPr>
          <p:cNvGrpSpPr/>
          <p:nvPr/>
        </p:nvGrpSpPr>
        <p:grpSpPr>
          <a:xfrm flipV="1">
            <a:off x="576000" y="7754688"/>
            <a:ext cx="12096000" cy="360000"/>
            <a:chOff x="456662" y="-648000"/>
            <a:chExt cx="9622793" cy="3600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9BAE2FD-C018-4537-8663-A556982EF330}"/>
                </a:ext>
              </a:extLst>
            </p:cNvPr>
            <p:cNvCxnSpPr/>
            <p:nvPr/>
          </p:nvCxnSpPr>
          <p:spPr>
            <a:xfrm>
              <a:off x="4566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AE309BB-409B-40BD-8F46-DA269C276AC7}"/>
                </a:ext>
              </a:extLst>
            </p:cNvPr>
            <p:cNvCxnSpPr/>
            <p:nvPr/>
          </p:nvCxnSpPr>
          <p:spPr>
            <a:xfrm>
              <a:off x="628498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5341FF6-4A02-4608-B621-EAF0724B9378}"/>
                </a:ext>
              </a:extLst>
            </p:cNvPr>
            <p:cNvCxnSpPr/>
            <p:nvPr/>
          </p:nvCxnSpPr>
          <p:spPr>
            <a:xfrm>
              <a:off x="3606981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36F593-463A-4940-B599-D5A56499DE7A}"/>
                </a:ext>
              </a:extLst>
            </p:cNvPr>
            <p:cNvCxnSpPr/>
            <p:nvPr/>
          </p:nvCxnSpPr>
          <p:spPr>
            <a:xfrm>
              <a:off x="3853279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C352A0-C96B-4269-A9D8-8743FA3B88CD}"/>
                </a:ext>
              </a:extLst>
            </p:cNvPr>
            <p:cNvCxnSpPr/>
            <p:nvPr/>
          </p:nvCxnSpPr>
          <p:spPr>
            <a:xfrm>
              <a:off x="522796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46BB9A4-959B-43CB-A8E3-92197055B854}"/>
                </a:ext>
              </a:extLst>
            </p:cNvPr>
            <p:cNvCxnSpPr>
              <a:cxnSpLocks/>
            </p:cNvCxnSpPr>
            <p:nvPr/>
          </p:nvCxnSpPr>
          <p:spPr>
            <a:xfrm>
              <a:off x="68317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ECAAE6-7889-4A4D-956A-50A22716EB15}"/>
                </a:ext>
              </a:extLst>
            </p:cNvPr>
            <p:cNvCxnSpPr/>
            <p:nvPr/>
          </p:nvCxnSpPr>
          <p:spPr>
            <a:xfrm>
              <a:off x="7089516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566F064-9749-4AE7-B61C-B11F8FDB1A09}"/>
                </a:ext>
              </a:extLst>
            </p:cNvPr>
            <p:cNvCxnSpPr/>
            <p:nvPr/>
          </p:nvCxnSpPr>
          <p:spPr>
            <a:xfrm>
              <a:off x="5485717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6234B89-0903-440E-8D0E-AF2041DCCC12}"/>
                </a:ext>
              </a:extLst>
            </p:cNvPr>
            <p:cNvCxnSpPr/>
            <p:nvPr/>
          </p:nvCxnSpPr>
          <p:spPr>
            <a:xfrm>
              <a:off x="10079455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686CF1-9B70-4B56-814A-0AA30D6F2FFA}"/>
              </a:ext>
            </a:extLst>
          </p:cNvPr>
          <p:cNvGrpSpPr/>
          <p:nvPr/>
        </p:nvGrpSpPr>
        <p:grpSpPr>
          <a:xfrm flipH="1">
            <a:off x="13841081" y="1403350"/>
            <a:ext cx="452526" cy="5292650"/>
            <a:chOff x="-648000" y="1403350"/>
            <a:chExt cx="360000" cy="52926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FDDA2F-BF62-4B9A-9E1E-1353016BE195}"/>
                </a:ext>
              </a:extLst>
            </p:cNvPr>
            <p:cNvCxnSpPr/>
            <p:nvPr/>
          </p:nvCxnSpPr>
          <p:spPr>
            <a:xfrm>
              <a:off x="-648000" y="140335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EE4B91B-0699-4A9E-932F-A522A7885EC0}"/>
                </a:ext>
              </a:extLst>
            </p:cNvPr>
            <p:cNvCxnSpPr/>
            <p:nvPr/>
          </p:nvCxnSpPr>
          <p:spPr>
            <a:xfrm>
              <a:off x="-648000" y="1998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D2C6CB8-1BD2-4D12-8F55-1589AC85AFFA}"/>
                </a:ext>
              </a:extLst>
            </p:cNvPr>
            <p:cNvCxnSpPr/>
            <p:nvPr/>
          </p:nvCxnSpPr>
          <p:spPr>
            <a:xfrm>
              <a:off x="-648000" y="41796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ED82-A795-44F2-8B75-8855A76599E1}"/>
                </a:ext>
              </a:extLst>
            </p:cNvPr>
            <p:cNvCxnSpPr/>
            <p:nvPr/>
          </p:nvCxnSpPr>
          <p:spPr>
            <a:xfrm>
              <a:off x="-648000" y="44928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81361D-EC60-42BE-9E17-7E54B110BE90}"/>
                </a:ext>
              </a:extLst>
            </p:cNvPr>
            <p:cNvCxnSpPr/>
            <p:nvPr/>
          </p:nvCxnSpPr>
          <p:spPr>
            <a:xfrm>
              <a:off x="-648000" y="669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E7CA47-EA95-4822-9419-0E31788E6228}"/>
              </a:ext>
            </a:extLst>
          </p:cNvPr>
          <p:cNvCxnSpPr/>
          <p:nvPr/>
        </p:nvCxnSpPr>
        <p:spPr>
          <a:xfrm>
            <a:off x="79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rochetMasterTextPlaceholder|16|6.2">
            <a:extLst>
              <a:ext uri="{FF2B5EF4-FFF2-40B4-BE49-F238E27FC236}">
                <a16:creationId xmlns:a16="http://schemas.microsoft.com/office/drawing/2014/main" id="{F1218005-7C8A-4C5F-BA73-7B0E093792C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92000" y="1997999"/>
            <a:ext cx="11880000" cy="469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3220DC-AE84-49B2-BC65-555CCA28A81F}"/>
              </a:ext>
            </a:extLst>
          </p:cNvPr>
          <p:cNvCxnSpPr/>
          <p:nvPr userDrawn="1"/>
        </p:nvCxnSpPr>
        <p:spPr>
          <a:xfrm>
            <a:off x="57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58D4651-121D-4361-B711-C608F01A1EF6}"/>
              </a:ext>
            </a:extLst>
          </p:cNvPr>
          <p:cNvCxnSpPr/>
          <p:nvPr userDrawn="1"/>
        </p:nvCxnSpPr>
        <p:spPr>
          <a:xfrm>
            <a:off x="453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D5C1E1-2DD0-43FD-892F-5A12025A80F3}"/>
              </a:ext>
            </a:extLst>
          </p:cNvPr>
          <p:cNvCxnSpPr/>
          <p:nvPr userDrawn="1"/>
        </p:nvCxnSpPr>
        <p:spPr>
          <a:xfrm>
            <a:off x="4845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CE4C90-6190-4A48-8972-8372D1E64BF9}"/>
              </a:ext>
            </a:extLst>
          </p:cNvPr>
          <p:cNvCxnSpPr/>
          <p:nvPr userDrawn="1"/>
        </p:nvCxnSpPr>
        <p:spPr>
          <a:xfrm>
            <a:off x="657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9AA67F-9919-4310-AEC6-16A7D5CDF38E}"/>
              </a:ext>
            </a:extLst>
          </p:cNvPr>
          <p:cNvCxnSpPr/>
          <p:nvPr userDrawn="1"/>
        </p:nvCxnSpPr>
        <p:spPr>
          <a:xfrm>
            <a:off x="8589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37DEA22-3BAB-422D-8B02-3EB15DE1557D}"/>
              </a:ext>
            </a:extLst>
          </p:cNvPr>
          <p:cNvCxnSpPr/>
          <p:nvPr userDrawn="1"/>
        </p:nvCxnSpPr>
        <p:spPr>
          <a:xfrm>
            <a:off x="891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C0B6724-FB9A-410D-91D4-B6DA453C06B1}"/>
              </a:ext>
            </a:extLst>
          </p:cNvPr>
          <p:cNvCxnSpPr/>
          <p:nvPr userDrawn="1"/>
        </p:nvCxnSpPr>
        <p:spPr>
          <a:xfrm>
            <a:off x="6897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F04251-0FAA-4D2F-A30A-FD1FB4FFD80A}"/>
              </a:ext>
            </a:extLst>
          </p:cNvPr>
          <p:cNvCxnSpPr/>
          <p:nvPr userDrawn="1"/>
        </p:nvCxnSpPr>
        <p:spPr>
          <a:xfrm>
            <a:off x="1267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E4735A-AB38-4586-B18F-9FB947B6E97D}"/>
              </a:ext>
            </a:extLst>
          </p:cNvPr>
          <p:cNvCxnSpPr/>
          <p:nvPr userDrawn="1"/>
        </p:nvCxnSpPr>
        <p:spPr>
          <a:xfrm>
            <a:off x="-814546" y="140335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6BACCC-007D-4D60-AA34-488C04D6A37C}"/>
              </a:ext>
            </a:extLst>
          </p:cNvPr>
          <p:cNvCxnSpPr/>
          <p:nvPr userDrawn="1"/>
        </p:nvCxnSpPr>
        <p:spPr>
          <a:xfrm>
            <a:off x="-814546" y="1998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A29B01-5FC5-4F7F-97B1-8E935A079CEB}"/>
              </a:ext>
            </a:extLst>
          </p:cNvPr>
          <p:cNvCxnSpPr/>
          <p:nvPr userDrawn="1"/>
        </p:nvCxnSpPr>
        <p:spPr>
          <a:xfrm>
            <a:off x="-814546" y="41796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EB6F3A-A08A-4E9D-881A-B12470ABA089}"/>
              </a:ext>
            </a:extLst>
          </p:cNvPr>
          <p:cNvCxnSpPr/>
          <p:nvPr userDrawn="1"/>
        </p:nvCxnSpPr>
        <p:spPr>
          <a:xfrm>
            <a:off x="-814546" y="44928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7FBD1BE-015A-4E9B-8C4D-553435BF3CFD}"/>
              </a:ext>
            </a:extLst>
          </p:cNvPr>
          <p:cNvCxnSpPr/>
          <p:nvPr userDrawn="1"/>
        </p:nvCxnSpPr>
        <p:spPr>
          <a:xfrm>
            <a:off x="-814546" y="669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0BFA84-CC6F-4B25-B434-F04722AEE78D}"/>
              </a:ext>
            </a:extLst>
          </p:cNvPr>
          <p:cNvGrpSpPr/>
          <p:nvPr userDrawn="1"/>
        </p:nvGrpSpPr>
        <p:grpSpPr>
          <a:xfrm flipV="1">
            <a:off x="576000" y="7754688"/>
            <a:ext cx="12096000" cy="360000"/>
            <a:chOff x="456662" y="-648000"/>
            <a:chExt cx="9622793" cy="3600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5756551-CA1B-4727-91FD-048BCDB9213C}"/>
                </a:ext>
              </a:extLst>
            </p:cNvPr>
            <p:cNvCxnSpPr/>
            <p:nvPr userDrawn="1"/>
          </p:nvCxnSpPr>
          <p:spPr>
            <a:xfrm>
              <a:off x="4566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FED896-CEE4-4E2F-80A4-861FB3D73F8D}"/>
                </a:ext>
              </a:extLst>
            </p:cNvPr>
            <p:cNvCxnSpPr/>
            <p:nvPr userDrawn="1"/>
          </p:nvCxnSpPr>
          <p:spPr>
            <a:xfrm>
              <a:off x="628498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B49E027-701A-4560-BCB4-501A6FB83B2D}"/>
                </a:ext>
              </a:extLst>
            </p:cNvPr>
            <p:cNvCxnSpPr/>
            <p:nvPr userDrawn="1"/>
          </p:nvCxnSpPr>
          <p:spPr>
            <a:xfrm>
              <a:off x="3606981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540AA0-B88A-4D09-875E-B5F6517196B1}"/>
                </a:ext>
              </a:extLst>
            </p:cNvPr>
            <p:cNvCxnSpPr/>
            <p:nvPr userDrawn="1"/>
          </p:nvCxnSpPr>
          <p:spPr>
            <a:xfrm>
              <a:off x="3853279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B83F60F-8C49-4252-98E2-B6FEABCB0C67}"/>
                </a:ext>
              </a:extLst>
            </p:cNvPr>
            <p:cNvCxnSpPr/>
            <p:nvPr userDrawn="1"/>
          </p:nvCxnSpPr>
          <p:spPr>
            <a:xfrm>
              <a:off x="522796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4088BD8-A12F-476D-A881-8ECF45CCE1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17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6A2AC8-4A65-4B7F-828B-1EA1ADC110F9}"/>
                </a:ext>
              </a:extLst>
            </p:cNvPr>
            <p:cNvCxnSpPr/>
            <p:nvPr userDrawn="1"/>
          </p:nvCxnSpPr>
          <p:spPr>
            <a:xfrm>
              <a:off x="7089516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EA24EA5-769A-4377-868E-714ED999E241}"/>
                </a:ext>
              </a:extLst>
            </p:cNvPr>
            <p:cNvCxnSpPr/>
            <p:nvPr userDrawn="1"/>
          </p:nvCxnSpPr>
          <p:spPr>
            <a:xfrm>
              <a:off x="5485717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A60055B-37D9-4456-9850-96D6340FDEEA}"/>
                </a:ext>
              </a:extLst>
            </p:cNvPr>
            <p:cNvCxnSpPr/>
            <p:nvPr userDrawn="1"/>
          </p:nvCxnSpPr>
          <p:spPr>
            <a:xfrm>
              <a:off x="10079455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7CE015-285C-4027-AA58-A3DB65C4424A}"/>
              </a:ext>
            </a:extLst>
          </p:cNvPr>
          <p:cNvGrpSpPr/>
          <p:nvPr userDrawn="1"/>
        </p:nvGrpSpPr>
        <p:grpSpPr>
          <a:xfrm flipH="1">
            <a:off x="13841081" y="1403350"/>
            <a:ext cx="452526" cy="5292650"/>
            <a:chOff x="-648000" y="1403350"/>
            <a:chExt cx="360000" cy="529265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56E1106-D8D7-4342-9C7C-3B6C5F78857D}"/>
                </a:ext>
              </a:extLst>
            </p:cNvPr>
            <p:cNvCxnSpPr/>
            <p:nvPr userDrawn="1"/>
          </p:nvCxnSpPr>
          <p:spPr>
            <a:xfrm>
              <a:off x="-648000" y="140335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614CBA9-B36F-4C32-A45A-511DC82469AB}"/>
                </a:ext>
              </a:extLst>
            </p:cNvPr>
            <p:cNvCxnSpPr/>
            <p:nvPr userDrawn="1"/>
          </p:nvCxnSpPr>
          <p:spPr>
            <a:xfrm>
              <a:off x="-648000" y="1998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D825F9F-1720-437D-BA95-CE18D793F510}"/>
                </a:ext>
              </a:extLst>
            </p:cNvPr>
            <p:cNvCxnSpPr/>
            <p:nvPr userDrawn="1"/>
          </p:nvCxnSpPr>
          <p:spPr>
            <a:xfrm>
              <a:off x="-648000" y="41796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C0FCF5C-953B-4683-AEAD-9E60B24C7B16}"/>
                </a:ext>
              </a:extLst>
            </p:cNvPr>
            <p:cNvCxnSpPr/>
            <p:nvPr userDrawn="1"/>
          </p:nvCxnSpPr>
          <p:spPr>
            <a:xfrm>
              <a:off x="-648000" y="44928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54D67E3-78D4-42D8-AA8A-AAA66FA2AE40}"/>
                </a:ext>
              </a:extLst>
            </p:cNvPr>
            <p:cNvCxnSpPr/>
            <p:nvPr userDrawn="1"/>
          </p:nvCxnSpPr>
          <p:spPr>
            <a:xfrm>
              <a:off x="-648000" y="669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03A155C-505B-4C8F-91AB-55C6E694118B}"/>
              </a:ext>
            </a:extLst>
          </p:cNvPr>
          <p:cNvCxnSpPr/>
          <p:nvPr userDrawn="1"/>
        </p:nvCxnSpPr>
        <p:spPr>
          <a:xfrm>
            <a:off x="79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796" r:id="rId29"/>
    <p:sldLayoutId id="2147483787" r:id="rId30"/>
    <p:sldLayoutId id="2147483788" r:id="rId31"/>
    <p:sldLayoutId id="2147483789" r:id="rId32"/>
    <p:sldLayoutId id="2147483790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</p:sldLayoutIdLst>
  <p:transition spd="med">
    <p:pull/>
  </p:transition>
  <p:hf hdr="0" ftr="0" dt="0"/>
  <p:txStyles>
    <p:titleStyle>
      <a:lvl1pPr algn="l" defTabSz="1008025" rtl="0" eaLnBrk="1" latinLnBrk="0" hangingPunct="1">
        <a:lnSpc>
          <a:spcPct val="90000"/>
        </a:lnSpc>
        <a:spcBef>
          <a:spcPts val="0"/>
        </a:spcBef>
        <a:buNone/>
        <a:defRPr lang="en-GB" sz="2800" b="1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802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16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08025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626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52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878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626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13610" indent="-28735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lphaL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1008025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1008025" rtl="0" eaLnBrk="1" latinLnBrk="0" hangingPunct="1">
        <a:lnSpc>
          <a:spcPct val="100000"/>
        </a:lnSpc>
        <a:spcBef>
          <a:spcPts val="754"/>
        </a:spcBef>
        <a:spcAft>
          <a:spcPts val="754"/>
        </a:spcAft>
        <a:buClr>
          <a:schemeClr val="accent3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GB"/>
      </a:defPPr>
      <a:lvl1pPr marL="0" indent="0" algn="l" defTabSz="10080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83" kern="1200">
          <a:solidFill>
            <a:schemeClr val="tx1"/>
          </a:solidFill>
          <a:latin typeface="+mn-lt"/>
          <a:ea typeface="+mn-ea"/>
          <a:cs typeface="+mn-cs"/>
        </a:defRPr>
      </a:lvl1pPr>
      <a:lvl2pPr marL="22626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"/>
        <a:defRPr sz="1383" kern="1200">
          <a:solidFill>
            <a:schemeClr val="tx1"/>
          </a:solidFill>
          <a:latin typeface="+mn-lt"/>
          <a:ea typeface="+mn-ea"/>
          <a:cs typeface="+mn-cs"/>
        </a:defRPr>
      </a:lvl2pPr>
      <a:lvl3pPr marL="45252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3pPr>
      <a:lvl4pPr marL="67878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4pPr>
      <a:lvl5pPr marL="90504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tabLst/>
        <a:defRPr sz="1383" kern="1200">
          <a:solidFill>
            <a:schemeClr val="tx1"/>
          </a:solidFill>
          <a:latin typeface="+mn-lt"/>
          <a:ea typeface="+mn-ea"/>
          <a:cs typeface="+mn-cs"/>
        </a:defRPr>
      </a:lvl5pPr>
      <a:lvl6pPr marL="113130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6pPr>
      <a:lvl7pPr marL="135756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7pPr>
      <a:lvl8pPr marL="158382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8pPr>
      <a:lvl9pPr marL="181008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7982" userDrawn="1">
          <p15:clr>
            <a:srgbClr val="F26B43"/>
          </p15:clr>
        </p15:guide>
        <p15:guide id="32" pos="363" userDrawn="1">
          <p15:clr>
            <a:srgbClr val="F26B43"/>
          </p15:clr>
        </p15:guide>
        <p15:guide id="33" pos="498" userDrawn="1">
          <p15:clr>
            <a:srgbClr val="F26B43"/>
          </p15:clr>
        </p15:guide>
        <p15:guide id="34" orient="horz" pos="885" userDrawn="1">
          <p15:clr>
            <a:srgbClr val="F26B43"/>
          </p15:clr>
        </p15:guide>
        <p15:guide id="35" orient="horz" pos="1259" userDrawn="1">
          <p15:clr>
            <a:srgbClr val="F26B43"/>
          </p15:clr>
        </p15:guide>
        <p15:guide id="36" orient="horz" pos="42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mailto:m.petritz-klar@taylorwessing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mailto:w.kapek@taylorwessing.co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-Author">
            <a:extLst>
              <a:ext uri="{FF2B5EF4-FFF2-40B4-BE49-F238E27FC236}">
                <a16:creationId xmlns:a16="http://schemas.microsoft.com/office/drawing/2014/main" id="{AA8356EA-2ED0-404C-970B-1994F9C9D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24. September | Mag. Wolfgang Kapek &amp; </a:t>
            </a:r>
            <a:r>
              <a:rPr lang="de-DE" dirty="0" err="1"/>
              <a:t>MMag</a:t>
            </a:r>
            <a:r>
              <a:rPr lang="de-DE" dirty="0"/>
              <a:t>. Dr. Michaela Petritz-Klar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1371EE2-3D9E-4076-8FD1-2C91B70F1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Checkliste - Internationaler Personaleinsatz</a:t>
            </a:r>
          </a:p>
        </p:txBody>
      </p:sp>
      <p:sp>
        <p:nvSpPr>
          <p:cNvPr id="5" name="MainTitle">
            <a:extLst>
              <a:ext uri="{FF2B5EF4-FFF2-40B4-BE49-F238E27FC236}">
                <a16:creationId xmlns:a16="http://schemas.microsoft.com/office/drawing/2014/main" id="{A1B2748A-F03E-4440-BD87-764455981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Compliance Solutions Day 2020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290844-A32C-432A-8971-8AF3DF74F9AB}"/>
              </a:ext>
            </a:extLst>
          </p:cNvPr>
          <p:cNvSpPr/>
          <p:nvPr/>
        </p:nvSpPr>
        <p:spPr>
          <a:xfrm>
            <a:off x="5064125" y="7079226"/>
            <a:ext cx="1655762" cy="29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pic>
        <p:nvPicPr>
          <p:cNvPr id="6" name="Picture 2" descr="Bildergebnis fÃ¼r compliance solutions day">
            <a:extLst>
              <a:ext uri="{FF2B5EF4-FFF2-40B4-BE49-F238E27FC236}">
                <a16:creationId xmlns:a16="http://schemas.microsoft.com/office/drawing/2014/main" id="{10E3B288-5335-4345-B9FA-7D08C301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47" y="5796075"/>
            <a:ext cx="252088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89E58F1-FFCF-4F31-A44F-0CE0E9F885E9}"/>
              </a:ext>
            </a:extLst>
          </p:cNvPr>
          <p:cNvSpPr/>
          <p:nvPr/>
        </p:nvSpPr>
        <p:spPr>
          <a:xfrm>
            <a:off x="0" y="5934498"/>
            <a:ext cx="4521200" cy="1625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796D4E-ECC7-4232-B6ED-5AE91B72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6" y="6194705"/>
            <a:ext cx="2523809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5555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05004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b="1" dirty="0">
                <a:solidFill>
                  <a:schemeClr val="accent2"/>
                </a:solidFill>
              </a:rPr>
              <a:t>1. Liegt eine Entsendung oder Überlassung vor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1.1</a:t>
            </a:r>
            <a:r>
              <a:rPr lang="de-DE" dirty="0"/>
              <a:t> 	Im Heimatland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1.2. 	</a:t>
            </a:r>
            <a:r>
              <a:rPr lang="de-DE" dirty="0"/>
              <a:t>Im Einsatzland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1.3. 	</a:t>
            </a:r>
            <a:r>
              <a:rPr lang="de-DE" dirty="0"/>
              <a:t>Unterschiede bei „Revers“-Fällen?</a:t>
            </a:r>
          </a:p>
          <a:p>
            <a:pPr marL="116640" lvl="1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Entsendung oder Überlassung</a:t>
            </a:r>
          </a:p>
        </p:txBody>
      </p:sp>
      <p:pic>
        <p:nvPicPr>
          <p:cNvPr id="17" name="Bildplatzhalter 16" descr="Ein Bild, das Regenschirm, Hut enthält.&#10;&#10;Automatisch generierte Beschreibung">
            <a:extLst>
              <a:ext uri="{FF2B5EF4-FFF2-40B4-BE49-F238E27FC236}">
                <a16:creationId xmlns:a16="http://schemas.microsoft.com/office/drawing/2014/main" id="{206FE33E-69F0-4418-A42F-B09A698291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r="29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44757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Arbeitsrechtliche Bestimmungen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b="1" dirty="0">
                <a:solidFill>
                  <a:schemeClr val="accent2"/>
                </a:solidFill>
              </a:rPr>
              <a:t>2. Arbeitsrechtliche Bestimmungen</a:t>
            </a:r>
          </a:p>
          <a:p>
            <a:pPr marL="0" lvl="2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2.1. 	</a:t>
            </a:r>
            <a:r>
              <a:rPr lang="de-DE" dirty="0"/>
              <a:t>Welches Recht ist für welchen Bereich anwendbar – wechselt der Arbeitsort? Ist eine Rechtswahl/Vereinbarung eines 	Gerichtsstandes erforderlich/sinnvoll?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2.2. 	</a:t>
            </a:r>
            <a:r>
              <a:rPr lang="de-DE" dirty="0"/>
              <a:t>Welche zwingenden Bestimmungen/Eingriffsnormen sind während der Entsendung/Überlassung anwendbar? 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2.3. 	</a:t>
            </a:r>
            <a:r>
              <a:rPr lang="de-DE" dirty="0"/>
              <a:t>Bestimmungen des Einsatzlandes zu Mindestlohn, Arbeitszeit, Urlaub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2.4. 	</a:t>
            </a:r>
            <a:r>
              <a:rPr lang="de-DE" dirty="0"/>
              <a:t>Höchstdauer von Entsendungen/Überlassungen</a:t>
            </a:r>
          </a:p>
          <a:p>
            <a:pPr marL="226260" lvl="3" indent="0">
              <a:buNone/>
            </a:pPr>
            <a:endParaRPr lang="de-DE" dirty="0"/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2.5. 	</a:t>
            </a:r>
            <a:r>
              <a:rPr lang="de-DE" dirty="0"/>
              <a:t>Arbeitnehmerschutzvorschriften: Welche sind anwendbar? Wer ist für die Einhaltung zuständig? Bestehen Informations-	/Unterweisungspflichten?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5647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Arbeitsvertrag &amp; Betriebsvereinbarungen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2" indent="-342900">
              <a:buClr>
                <a:schemeClr val="accent2"/>
              </a:buClr>
              <a:buAutoNum type="arabicPeriod" startAt="3"/>
            </a:pPr>
            <a:r>
              <a:rPr lang="de-DE" b="1" dirty="0">
                <a:solidFill>
                  <a:schemeClr val="accent2"/>
                </a:solidFill>
              </a:rPr>
              <a:t>Bestehen Regelungen im Arbeitsvertrag und/oder in Betriebsvereinbarungen – erfolgt eine Eingliederung in den ausländischen Betrieb</a:t>
            </a:r>
          </a:p>
          <a:p>
            <a:pPr marL="342900" lvl="2" indent="-342900">
              <a:buAutoNum type="arabicPeriod" startAt="3"/>
            </a:pPr>
            <a:endParaRPr lang="de-DE" b="1" dirty="0">
              <a:solidFill>
                <a:schemeClr val="accent2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3.1.	</a:t>
            </a:r>
            <a:r>
              <a:rPr lang="de-DE" dirty="0"/>
              <a:t>Sind Regelungen getroffen; müssen/sollen solche getroffen/mitgeteilt werden? 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3.2.	</a:t>
            </a:r>
            <a:r>
              <a:rPr lang="de-DE" dirty="0"/>
              <a:t>Welche Regelungen müssen im Heimatland beachtet werden (vgl. Österreich: § 2 Abs 3 AVRAG bei Entsendung über 	einem Monat; AÜG bei Überlassungen)?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3.3.	</a:t>
            </a:r>
            <a:r>
              <a:rPr lang="de-DE" dirty="0"/>
              <a:t>Welche Regelungen müssen im Einsatzland beachtet werden?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3.4.	</a:t>
            </a:r>
            <a:r>
              <a:rPr lang="de-DE" dirty="0"/>
              <a:t>Sind Betriebsvereinbarungen im Einsatzland (beim dortigen Betrieb) anwendbar? Welcher Betriebsrat ist zuständig?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1430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49DD748B-1D1A-47F6-BE55-7BD7ACA76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30001"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4. Bestehen Regelungen in Kollektivverträgen (oder ähnlichen       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    Rechtsgrundlagen)</a:t>
            </a:r>
          </a:p>
          <a:p>
            <a:pPr marL="342900" lvl="2" indent="-342900">
              <a:buAutoNum type="arabicPeriod" startAt="3"/>
            </a:pPr>
            <a:endParaRPr lang="de-DE" b="1" dirty="0">
              <a:solidFill>
                <a:schemeClr val="accent2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4.1.	</a:t>
            </a:r>
            <a:r>
              <a:rPr lang="de-DE" dirty="0"/>
              <a:t>Welcher Kollektivvertrag ist in welchen Bereichen im 	Heimatland/Einsatzland anwendbar?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4.2.	</a:t>
            </a:r>
            <a:r>
              <a:rPr lang="de-DE" dirty="0"/>
              <a:t>Gibt es Bestimmungen im Heimatland (insbesondere hinsichtlich Zulagen 	für Auslandseinsätze, Spesenersatz, etc.)?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4.3.	</a:t>
            </a:r>
            <a:r>
              <a:rPr lang="de-DE" dirty="0"/>
              <a:t>Gibt es Bestimmungen im Einsatzland in Kollektivverträgen (oder ähnlichen 	Rechtsgrundlagen), insbesondere zu Mindestlohn, Spesenersatz, Diäten?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Kollektivverträge</a:t>
            </a:r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212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30938"/>
            <a:ext cx="11880000" cy="774000"/>
          </a:xfrm>
        </p:spPr>
        <p:txBody>
          <a:bodyPr/>
          <a:lstStyle/>
          <a:p>
            <a:r>
              <a:rPr lang="de-DE" dirty="0"/>
              <a:t>Regulatorische Bestimmungen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2" indent="-342900">
              <a:buClr>
                <a:schemeClr val="accent2"/>
              </a:buClr>
              <a:buAutoNum type="arabicPeriod" startAt="5"/>
            </a:pPr>
            <a:r>
              <a:rPr lang="de-DE" b="1" dirty="0">
                <a:solidFill>
                  <a:schemeClr val="accent2"/>
                </a:solidFill>
              </a:rPr>
              <a:t>Regulatorische Bestimmungen im Arbeitsrecht und Gewerberecht</a:t>
            </a:r>
          </a:p>
          <a:p>
            <a:pPr marL="0" lvl="2" indent="0">
              <a:buNone/>
            </a:pPr>
            <a:endParaRPr lang="de-DE" b="1" dirty="0">
              <a:solidFill>
                <a:schemeClr val="accent2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5.1.	</a:t>
            </a:r>
            <a:r>
              <a:rPr lang="de-DE" dirty="0"/>
              <a:t>Sind Meldungen vor/bei Arbeitsaufnahme im Einsatzland erforderlich (vgl. Österreich: ZKO3/ZKO4-Meldung)? 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5.2.	</a:t>
            </a:r>
            <a:r>
              <a:rPr lang="de-DE" dirty="0"/>
              <a:t>Außerhalb EU: erforderliche Bewilligungen nach dem lokalen Ausländerbeschäftigungs- und Aufenthaltsrecht</a:t>
            </a:r>
          </a:p>
          <a:p>
            <a:pPr marL="226260" lvl="3" indent="0">
              <a:buNone/>
            </a:pPr>
            <a:r>
              <a:rPr lang="de-DE" dirty="0"/>
              <a:t>	Dies gilt umgekehrt beim Einsatz von Nicht-EU-Staatsbürgern in Österreich.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5.3.	</a:t>
            </a:r>
            <a:r>
              <a:rPr lang="de-DE" dirty="0"/>
              <a:t>Sind Ausnahmebestimmungen zu 5.1 und 5.2 anwendbar? Ist eine Dienstreise immer bloß eine Dienstreise?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5.4.	</a:t>
            </a:r>
            <a:r>
              <a:rPr lang="de-DE" dirty="0"/>
              <a:t>Welche Unterlagen / Nachweise sind an die Behörden zu übermitteln und/oder in der Folge vor Ort bereit zu halten? Wer 	ist dazu verpflichtet (</a:t>
            </a:r>
            <a:r>
              <a:rPr lang="de-DE" dirty="0" err="1"/>
              <a:t>Entsender</a:t>
            </a:r>
            <a:r>
              <a:rPr lang="de-DE" dirty="0"/>
              <a:t>/</a:t>
            </a:r>
            <a:r>
              <a:rPr lang="de-DE" dirty="0" err="1"/>
              <a:t>Überlasser</a:t>
            </a:r>
            <a:r>
              <a:rPr lang="de-DE" dirty="0"/>
              <a:t> oder „</a:t>
            </a:r>
            <a:r>
              <a:rPr lang="de-DE" dirty="0" err="1"/>
              <a:t>Beschäftiger</a:t>
            </a:r>
            <a:r>
              <a:rPr lang="de-DE" dirty="0"/>
              <a:t>“)?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5.5.	</a:t>
            </a:r>
            <a:r>
              <a:rPr lang="de-DE" dirty="0"/>
              <a:t>Erfolgt eine gewerbliche Tätigkeit? Sind Meldungen nötig (vgl. Österreich: § 373a GewO für die Ausübung gebundener 	Gewerbe), ist ein Gewerbeschein erforderlich?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95367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30938"/>
            <a:ext cx="11880000" cy="774000"/>
          </a:xfrm>
        </p:spPr>
        <p:txBody>
          <a:bodyPr/>
          <a:lstStyle/>
          <a:p>
            <a:r>
              <a:rPr lang="de-DE" dirty="0"/>
              <a:t>Sozialversicherung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b="1" dirty="0">
                <a:solidFill>
                  <a:schemeClr val="accent2"/>
                </a:solidFill>
              </a:rPr>
              <a:t>6. Sozialversicherung</a:t>
            </a:r>
          </a:p>
          <a:p>
            <a:pPr marL="0" lvl="2" indent="0">
              <a:buClr>
                <a:schemeClr val="accent2"/>
              </a:buClr>
              <a:buNone/>
            </a:pPr>
            <a:endParaRPr lang="de-DE" b="1" dirty="0">
              <a:solidFill>
                <a:schemeClr val="accent2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6.1.	</a:t>
            </a:r>
            <a:r>
              <a:rPr lang="de-DE" dirty="0"/>
              <a:t>Wo entsteht/verbleibt die Sozialversicherungspflicht? Besteht eine doppelte Verpflichtung? </a:t>
            </a:r>
            <a:br>
              <a:rPr lang="de-DE" dirty="0"/>
            </a:br>
            <a:r>
              <a:rPr lang="de-DE" dirty="0"/>
              <a:t>	Innerhalb der EU: Verordnung (EG) Nr. 883/2004</a:t>
            </a:r>
          </a:p>
          <a:p>
            <a:pPr marL="226260" lvl="3" indent="0">
              <a:buNone/>
            </a:pPr>
            <a:r>
              <a:rPr lang="de-DE" dirty="0"/>
              <a:t>	Außerhalb der EU: bestehen bi/-multilaterale Abkommen?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6.2.	</a:t>
            </a:r>
            <a:r>
              <a:rPr lang="de-DE" dirty="0"/>
              <a:t>Sind Meldungen/Nachweise erforderlich (EU: A1-Formular)?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6.3.	</a:t>
            </a:r>
            <a:r>
              <a:rPr lang="de-DE" dirty="0"/>
              <a:t>Sind Angehörige betroffen/erfasst – welche Regelungen bestehen?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6.4.	</a:t>
            </a:r>
            <a:r>
              <a:rPr lang="de-DE" dirty="0"/>
              <a:t>Überprüfung des Schutzniveaus durch gesetzliche Sozialversicherungen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6.5.	</a:t>
            </a:r>
            <a:r>
              <a:rPr lang="de-DE" dirty="0"/>
              <a:t>Achtung: Haftung des Arbeitgebers gemäß § 130 ASVG</a:t>
            </a:r>
          </a:p>
          <a:p>
            <a:pPr marL="226260" lvl="3" indent="0">
              <a:buNone/>
            </a:pPr>
            <a:endParaRPr lang="de-DE" dirty="0">
              <a:solidFill>
                <a:schemeClr val="accent4"/>
              </a:solidFill>
            </a:endParaRPr>
          </a:p>
          <a:p>
            <a:pPr marL="226260" lvl="3" indent="0">
              <a:buNone/>
            </a:pPr>
            <a:r>
              <a:rPr lang="de-DE" dirty="0">
                <a:solidFill>
                  <a:schemeClr val="accent4"/>
                </a:solidFill>
              </a:rPr>
              <a:t>6.6.	</a:t>
            </a:r>
            <a:r>
              <a:rPr lang="de-DE" dirty="0"/>
              <a:t>Information/Instruktion an Arbeitnehmer und Angehörige erforderlich?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78427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C95E05-123E-4CFF-9BC1-B514673B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30938"/>
            <a:ext cx="11880000" cy="774000"/>
          </a:xfrm>
        </p:spPr>
        <p:txBody>
          <a:bodyPr/>
          <a:lstStyle/>
          <a:p>
            <a:r>
              <a:rPr lang="de-DE" dirty="0"/>
              <a:t>Steuerrecht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6F97A1-2369-4299-B341-2AC5825E42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b="1" dirty="0">
                <a:solidFill>
                  <a:schemeClr val="accent2"/>
                </a:solidFill>
              </a:rPr>
              <a:t>7. Steuerrecht</a:t>
            </a:r>
          </a:p>
          <a:p>
            <a:pPr marL="0" lvl="2" indent="0">
              <a:buClr>
                <a:schemeClr val="accent2"/>
              </a:buClr>
              <a:buNone/>
            </a:pPr>
            <a:endParaRPr lang="de-DE" b="1" dirty="0">
              <a:solidFill>
                <a:schemeClr val="accent2"/>
              </a:solidFill>
            </a:endParaRPr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7.1.	</a:t>
            </a:r>
            <a:r>
              <a:rPr lang="de-DE" dirty="0"/>
              <a:t>Welcher Staat hat das Besteuerungsrecht für die Einkünfte des Dienstnehmers?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7.2</a:t>
            </a:r>
            <a:r>
              <a:rPr lang="de-DE" dirty="0"/>
              <a:t>	Wer ist als Arbeitgeber für Zwecke der DBA anzusehen (wirtschaftlicher Arbeitgeberbegriff, Abgrenzung von Aktivleistung 	(Werkvertrag) vs. Passivleistung (Arbeitskräfteüberlassung)?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7.3</a:t>
            </a:r>
            <a:r>
              <a:rPr lang="de-DE" dirty="0"/>
              <a:t>	Kommt die 183-Tage Regelung zur Anwendung?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7.4</a:t>
            </a:r>
            <a:r>
              <a:rPr lang="de-DE" dirty="0"/>
              <a:t>	Kann die Tätigkeit des Dienstnehmers eine Betriebsstätte für den Dienstgeber im Tätigkeitsstaat begründen?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7.5</a:t>
            </a:r>
            <a:r>
              <a:rPr lang="de-DE" dirty="0"/>
              <a:t>	Trifft den Dienstgeber eine Lohnsteuerabzugsverpflichtung in Österreich?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7.6</a:t>
            </a:r>
            <a:r>
              <a:rPr lang="de-DE" dirty="0"/>
              <a:t>	Besteht eine Abzugssteuerpflicht im Fall von grenzüberschreitenden Personalgestellungen bzw. kann eine solche 	vermieden werden?</a:t>
            </a:r>
          </a:p>
          <a:p>
            <a:pPr marL="226260" lvl="3" indent="0">
              <a:spcAft>
                <a:spcPts val="300"/>
              </a:spcAft>
              <a:buNone/>
            </a:pPr>
            <a:endParaRPr lang="de-DE" dirty="0"/>
          </a:p>
          <a:p>
            <a:pPr marL="226260" lvl="3" indent="0">
              <a:spcAft>
                <a:spcPts val="300"/>
              </a:spcAft>
              <a:buNone/>
            </a:pPr>
            <a:r>
              <a:rPr lang="de-DE" dirty="0">
                <a:solidFill>
                  <a:schemeClr val="accent4"/>
                </a:solidFill>
              </a:rPr>
              <a:t>7.7</a:t>
            </a:r>
            <a:r>
              <a:rPr lang="de-DE" dirty="0"/>
              <a:t>	Besteht eine Kommunalsteuerpflicht?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240C5-88A2-472E-9247-A873B2658A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99487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Klavier, Tastatur, Computer enthält.&#10;&#10;Automatisch generierte Beschreibung">
            <a:extLst>
              <a:ext uri="{FF2B5EF4-FFF2-40B4-BE49-F238E27FC236}">
                <a16:creationId xmlns:a16="http://schemas.microsoft.com/office/drawing/2014/main" id="{F030F84A-350A-401B-B1F8-74ADD1F0DB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r="27502"/>
          <a:stretch>
            <a:fillRect/>
          </a:stretch>
        </p:blipFill>
        <p:spPr/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79475F-2DB5-4C44-B018-2ED8ED7441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September 2020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FAAC10E-3E47-45A1-B707-C103C8F7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Ihre Aufmerksamkeit!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C1B5CD09-65D5-4BBC-A280-EE8671213B18}"/>
              </a:ext>
            </a:extLst>
          </p:cNvPr>
          <p:cNvSpPr txBox="1">
            <a:spLocks/>
          </p:cNvSpPr>
          <p:nvPr/>
        </p:nvSpPr>
        <p:spPr bwMode="gray">
          <a:xfrm>
            <a:off x="425037" y="3923852"/>
            <a:ext cx="4536000" cy="2016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Tx/>
              <a:buSzPct val="100000"/>
            </a:pPr>
            <a:r>
              <a:rPr lang="de-DE" b="1" dirty="0">
                <a:solidFill>
                  <a:schemeClr val="accent4"/>
                </a:solidFill>
              </a:rPr>
              <a:t>Mag. Wolfgang Kapek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Partner, Taylor Wessing Wien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Head </a:t>
            </a:r>
            <a:r>
              <a:rPr lang="de-DE" dirty="0" err="1">
                <a:latin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Employment</a:t>
            </a:r>
            <a:r>
              <a:rPr lang="de-DE" dirty="0">
                <a:latin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</a:rPr>
              <a:t>Pensions</a:t>
            </a:r>
            <a:r>
              <a:rPr lang="de-DE" dirty="0">
                <a:latin typeface="Arial" panose="020B0604020202020204" pitchFamily="34" charset="0"/>
              </a:rPr>
              <a:t> &amp; Mobility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Head </a:t>
            </a:r>
            <a:r>
              <a:rPr lang="de-DE" dirty="0" err="1">
                <a:latin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</a:rPr>
              <a:t> Dispute Resolution CEE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Co-Head </a:t>
            </a:r>
            <a:r>
              <a:rPr lang="de-DE" dirty="0" err="1">
                <a:latin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</a:rPr>
              <a:t> Compliance CEE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60B5C4-2D9F-41F6-B0B3-4E2247C55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281" y="2051643"/>
            <a:ext cx="1679512" cy="172819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E2A84E4-E73F-4A48-B75C-48275C4F0592}"/>
              </a:ext>
            </a:extLst>
          </p:cNvPr>
          <p:cNvSpPr txBox="1"/>
          <p:nvPr/>
        </p:nvSpPr>
        <p:spPr>
          <a:xfrm>
            <a:off x="1504243" y="6022977"/>
            <a:ext cx="2952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hlinkClick r:id="rId5"/>
              </a:rPr>
              <a:t>w.kapek@taylorwessing.com</a:t>
            </a:r>
            <a:endParaRPr lang="de-DE" sz="1600" dirty="0"/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A82F2147-8C8A-4E44-B384-4B5C58511566}"/>
              </a:ext>
            </a:extLst>
          </p:cNvPr>
          <p:cNvSpPr txBox="1">
            <a:spLocks/>
          </p:cNvSpPr>
          <p:nvPr/>
        </p:nvSpPr>
        <p:spPr bwMode="gray">
          <a:xfrm>
            <a:off x="4690800" y="3923851"/>
            <a:ext cx="4032447" cy="2016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801929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Tx/>
              <a:buSzPct val="100000"/>
            </a:pPr>
            <a:r>
              <a:rPr lang="de-DE" b="1" dirty="0" err="1">
                <a:solidFill>
                  <a:schemeClr val="accent4"/>
                </a:solidFill>
              </a:rPr>
              <a:t>MMag</a:t>
            </a:r>
            <a:r>
              <a:rPr lang="de-DE" b="1" dirty="0">
                <a:solidFill>
                  <a:schemeClr val="accent4"/>
                </a:solidFill>
              </a:rPr>
              <a:t>. Dr. Michaela Petritz-Klar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Partner, Taylor Wessing Wien</a:t>
            </a:r>
          </a:p>
          <a:p>
            <a:pPr lvl="1" algn="ctr">
              <a:buClrTx/>
              <a:buSzPct val="100000"/>
            </a:pPr>
            <a:r>
              <a:rPr lang="de-DE" dirty="0">
                <a:latin typeface="Arial" panose="020B0604020202020204" pitchFamily="34" charset="0"/>
              </a:rPr>
              <a:t>Head </a:t>
            </a:r>
            <a:r>
              <a:rPr lang="de-DE" dirty="0" err="1">
                <a:latin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Tax</a:t>
            </a:r>
            <a:r>
              <a:rPr lang="de-DE" dirty="0">
                <a:latin typeface="Arial" panose="020B0604020202020204" pitchFamily="34" charset="0"/>
              </a:rPr>
              <a:t> CEE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FD8BD0F-C878-49ED-A7C6-ECA95F666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621" y="1998663"/>
            <a:ext cx="1679512" cy="172819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7873F3E-F3CB-4492-AD1A-D2F23F0D428E}"/>
              </a:ext>
            </a:extLst>
          </p:cNvPr>
          <p:cNvSpPr txBox="1"/>
          <p:nvPr/>
        </p:nvSpPr>
        <p:spPr>
          <a:xfrm>
            <a:off x="5461042" y="6022976"/>
            <a:ext cx="31285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hlinkClick r:id="rId7"/>
              </a:rPr>
              <a:t>m.petritz-klar@taylorwessing.com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5134980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CHETLANGUAGETAG" val="English (United Kingdom)"/>
  <p:tag name="SLIDEBANNERIMAGE" val="Default Image"/>
  <p:tag name="FULLSLIDEIMAGE" val="Z:\Marketing\BD-INTERN\3_BILDDATENBANK\2020_New_PowerPoint_images\General\GI-553017003-empty red chair in the middle of green chairs in row.jpg"/>
  <p:tag name="SLIDEBANNERDIFFERENT" val="False"/>
  <p:tag name="SLIDEBANNERCROPPING" val="1"/>
  <p:tag name="TITLESLIDE2LINES" val="True"/>
  <p:tag name="PRESENTATIONTEXTOFFICE" val="Austria"/>
  <p:tag name="PRESENTATIONTEXTLANGUAGE" val="German"/>
  <p:tag name="TAYLORWESSINGVALIDPRESENTATION" val="True"/>
  <p:tag name="TAYLORWESSINGVALID" val="True"/>
  <p:tag name="PRESENTATIONVERSION" val="1.21"/>
</p:tagLst>
</file>

<file path=ppt/theme/theme1.xml><?xml version="1.0" encoding="utf-8"?>
<a:theme xmlns:a="http://schemas.openxmlformats.org/drawingml/2006/main" name="TW Template (Screen)">
  <a:themeElements>
    <a:clrScheme name="Custom 6">
      <a:dk1>
        <a:srgbClr val="253746"/>
      </a:dk1>
      <a:lt1>
        <a:sysClr val="window" lastClr="FFFFFF"/>
      </a:lt1>
      <a:dk2>
        <a:srgbClr val="141B4D"/>
      </a:dk2>
      <a:lt2>
        <a:srgbClr val="D9D9D6"/>
      </a:lt2>
      <a:accent1>
        <a:srgbClr val="141B4D"/>
      </a:accent1>
      <a:accent2>
        <a:srgbClr val="1D428A"/>
      </a:accent2>
      <a:accent3>
        <a:srgbClr val="00C389"/>
      </a:accent3>
      <a:accent4>
        <a:srgbClr val="007B4B"/>
      </a:accent4>
      <a:accent5>
        <a:srgbClr val="5B6770"/>
      </a:accent5>
      <a:accent6>
        <a:srgbClr val="D9D9D6"/>
      </a:accent6>
      <a:hlink>
        <a:srgbClr val="0F1C44"/>
      </a:hlink>
      <a:folHlink>
        <a:srgbClr val="0F1C44"/>
      </a:folHlink>
    </a:clrScheme>
    <a:fontScheme name="Taylor Wess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Yellow">
      <a:srgbClr val="FBDD40"/>
    </a:custClr>
    <a:custClr name="Sky blue">
      <a:srgbClr val="00A9E0"/>
    </a:custClr>
    <a:custClr name="Rose">
      <a:srgbClr val="E31C79"/>
    </a:custClr>
    <a:custClr name="Red">
      <a:srgbClr val="DA291C"/>
    </a:custClr>
  </a:custClrLst>
  <a:extLst>
    <a:ext uri="{05A4C25C-085E-4340-85A3-A5531E510DB2}">
      <thm15:themeFamily xmlns:thm15="http://schemas.microsoft.com/office/thememl/2012/main" name="TW Presentation.potx" id="{13DC35EA-3109-4FF0-99D0-B1A2EC1DC763}" vid="{3DC0E2F4-8EA7-4865-A836-EAC4022B1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 Presentation</Template>
  <TotalTime>0</TotalTime>
  <Words>743</Words>
  <Application>Microsoft Office PowerPoint</Application>
  <PresentationFormat>Benutzerdefiniert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TW Template (Screen)</vt:lpstr>
      <vt:lpstr>Compliance Solutions Day 2020</vt:lpstr>
      <vt:lpstr>Entsendung oder Überlassung</vt:lpstr>
      <vt:lpstr>Arbeitsrechtliche Bestimmungen</vt:lpstr>
      <vt:lpstr>Arbeitsvertrag &amp; Betriebsvereinbarungen</vt:lpstr>
      <vt:lpstr>Kollektivverträge</vt:lpstr>
      <vt:lpstr>Regulatorische Bestimmungen</vt:lpstr>
      <vt:lpstr>Sozialversicherung</vt:lpstr>
      <vt:lpstr>Steuerrecht</vt:lpstr>
      <vt:lpstr>Danke für Ihre Aufmerksamkeit!</vt:lpstr>
      <vt:lpstr>PowerPoint-Präsentation</vt:lpstr>
    </vt:vector>
  </TitlesOfParts>
  <Company>TWG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TW</dc:creator>
  <cp:lastModifiedBy>TW</cp:lastModifiedBy>
  <cp:revision>96</cp:revision>
  <dcterms:created xsi:type="dcterms:W3CDTF">2020-05-07T11:56:15Z</dcterms:created>
  <dcterms:modified xsi:type="dcterms:W3CDTF">2020-09-22T07:01:13Z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TW Template (Screen)</vt:lpwstr>
  </property>
  <property fmtid="{D5CDD505-2E9C-101B-9397-08002B2CF9AE}" pid="3" name="TemplateDate">
    <vt:lpwstr>7 April 2020</vt:lpwstr>
  </property>
  <property fmtid="{D5CDD505-2E9C-101B-9397-08002B2CF9AE}" pid="4" name="TemplateVersion">
    <vt:lpwstr>1.13</vt:lpwstr>
  </property>
</Properties>
</file>