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19"/>
  </p:notesMasterIdLst>
  <p:sldIdLst>
    <p:sldId id="439" r:id="rId2"/>
    <p:sldId id="440" r:id="rId3"/>
    <p:sldId id="441" r:id="rId4"/>
    <p:sldId id="442" r:id="rId5"/>
    <p:sldId id="443" r:id="rId6"/>
    <p:sldId id="444" r:id="rId7"/>
    <p:sldId id="445" r:id="rId8"/>
    <p:sldId id="446" r:id="rId9"/>
    <p:sldId id="447" r:id="rId10"/>
    <p:sldId id="448" r:id="rId11"/>
    <p:sldId id="449" r:id="rId12"/>
    <p:sldId id="438" r:id="rId13"/>
    <p:sldId id="281" r:id="rId14"/>
    <p:sldId id="435" r:id="rId15"/>
    <p:sldId id="436" r:id="rId16"/>
    <p:sldId id="437" r:id="rId17"/>
    <p:sldId id="275" r:id="rId1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3840" userDrawn="1">
          <p15:clr>
            <a:srgbClr val="A4A3A4"/>
          </p15:clr>
        </p15:guide>
        <p15:guide id="3" orient="horz" pos="618" userDrawn="1">
          <p15:clr>
            <a:srgbClr val="A4A3A4"/>
          </p15:clr>
        </p15:guide>
        <p15:guide id="4" orient="horz" pos="958" userDrawn="1">
          <p15:clr>
            <a:srgbClr val="A4A3A4"/>
          </p15:clr>
        </p15:guide>
        <p15:guide id="6" orient="horz" pos="3793" userDrawn="1">
          <p15:clr>
            <a:srgbClr val="A4A3A4"/>
          </p15:clr>
        </p15:guide>
        <p15:guide id="7" pos="3841">
          <p15:clr>
            <a:srgbClr val="A4A3A4"/>
          </p15:clr>
        </p15:guide>
        <p15:guide id="8" pos="2706" userDrawn="1">
          <p15:clr>
            <a:srgbClr val="A4A3A4"/>
          </p15:clr>
        </p15:guide>
        <p15:guide id="9" pos="6902" userDrawn="1">
          <p15:clr>
            <a:srgbClr val="A4A3A4"/>
          </p15:clr>
        </p15:guide>
        <p15:guide id="11" pos="3953" userDrawn="1">
          <p15:clr>
            <a:srgbClr val="A4A3A4"/>
          </p15:clr>
        </p15:guide>
        <p15:guide id="1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BA5"/>
    <a:srgbClr val="5E6772"/>
    <a:srgbClr val="1B4F8D"/>
    <a:srgbClr val="C6C7C8"/>
    <a:srgbClr val="706F6F"/>
    <a:srgbClr val="707173"/>
    <a:srgbClr val="A6A6A6"/>
    <a:srgbClr val="7F7F7F"/>
    <a:srgbClr val="AEA09B"/>
    <a:srgbClr val="515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0" autoAdjust="0"/>
    <p:restoredTop sz="83475" autoAdjust="0"/>
  </p:normalViewPr>
  <p:slideViewPr>
    <p:cSldViewPr snapToGrid="0" showGuides="1">
      <p:cViewPr varScale="1">
        <p:scale>
          <a:sx n="55" d="100"/>
          <a:sy n="55" d="100"/>
        </p:scale>
        <p:origin x="108" y="1356"/>
      </p:cViewPr>
      <p:guideLst>
        <p:guide orient="horz" pos="3997"/>
        <p:guide pos="3840"/>
        <p:guide orient="horz" pos="618"/>
        <p:guide orient="horz" pos="958"/>
        <p:guide orient="horz" pos="3793"/>
        <p:guide pos="3841"/>
        <p:guide pos="2706"/>
        <p:guide pos="6902"/>
        <p:guide pos="3953"/>
        <p:guide pos="7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60" cy="498056"/>
          </a:xfrm>
          <a:prstGeom prst="rect">
            <a:avLst/>
          </a:prstGeom>
        </p:spPr>
        <p:txBody>
          <a:bodyPr vert="horz" lIns="94429" tIns="47215" rIns="94429" bIns="47215" rtlCol="0"/>
          <a:lstStyle>
            <a:lvl1pPr algn="l">
              <a:defRPr sz="1200">
                <a:latin typeface="Arial" panose="020B0604020202020204" pitchFamily="34" charset="0"/>
              </a:defRPr>
            </a:lvl1pPr>
          </a:lstStyle>
          <a:p>
            <a:endParaRPr lang="de-AT" dirty="0"/>
          </a:p>
        </p:txBody>
      </p:sp>
      <p:sp>
        <p:nvSpPr>
          <p:cNvPr id="3" name="Datumsplatzhalter 2"/>
          <p:cNvSpPr>
            <a:spLocks noGrp="1"/>
          </p:cNvSpPr>
          <p:nvPr>
            <p:ph type="dt" idx="1"/>
          </p:nvPr>
        </p:nvSpPr>
        <p:spPr>
          <a:xfrm>
            <a:off x="3850443" y="1"/>
            <a:ext cx="2945660" cy="498056"/>
          </a:xfrm>
          <a:prstGeom prst="rect">
            <a:avLst/>
          </a:prstGeom>
        </p:spPr>
        <p:txBody>
          <a:bodyPr vert="horz" lIns="94429" tIns="47215" rIns="94429" bIns="47215" rtlCol="0"/>
          <a:lstStyle>
            <a:lvl1pPr algn="r">
              <a:defRPr sz="1200">
                <a:latin typeface="Arial" panose="020B0604020202020204" pitchFamily="34" charset="0"/>
              </a:defRPr>
            </a:lvl1pPr>
          </a:lstStyle>
          <a:p>
            <a:fld id="{67E8D182-D0A4-4737-A97F-EDB5068B2A27}" type="datetimeFigureOut">
              <a:rPr lang="de-AT" smtClean="0"/>
              <a:pPr/>
              <a:t>22.09.2020</a:t>
            </a:fld>
            <a:endParaRPr lang="de-AT" dirty="0"/>
          </a:p>
        </p:txBody>
      </p:sp>
      <p:sp>
        <p:nvSpPr>
          <p:cNvPr id="4" name="Folienbildplatzhalter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4429" tIns="47215" rIns="94429" bIns="47215" rtlCol="0" anchor="ctr"/>
          <a:lstStyle/>
          <a:p>
            <a:endParaRPr lang="de-AT" dirty="0"/>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4429" tIns="47215" rIns="94429" bIns="47215"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9428585"/>
            <a:ext cx="2945660" cy="498055"/>
          </a:xfrm>
          <a:prstGeom prst="rect">
            <a:avLst/>
          </a:prstGeom>
        </p:spPr>
        <p:txBody>
          <a:bodyPr vert="horz" lIns="94429" tIns="47215" rIns="94429" bIns="47215" rtlCol="0" anchor="b"/>
          <a:lstStyle>
            <a:lvl1pPr algn="l">
              <a:defRPr sz="1200">
                <a:latin typeface="Arial" panose="020B0604020202020204" pitchFamily="34" charset="0"/>
              </a:defRPr>
            </a:lvl1pPr>
          </a:lstStyle>
          <a:p>
            <a:endParaRPr lang="de-AT" dirty="0"/>
          </a:p>
        </p:txBody>
      </p:sp>
      <p:sp>
        <p:nvSpPr>
          <p:cNvPr id="7" name="Foliennummernplatzhalter 6"/>
          <p:cNvSpPr>
            <a:spLocks noGrp="1"/>
          </p:cNvSpPr>
          <p:nvPr>
            <p:ph type="sldNum" sz="quarter" idx="5"/>
          </p:nvPr>
        </p:nvSpPr>
        <p:spPr>
          <a:xfrm>
            <a:off x="3850443" y="9428585"/>
            <a:ext cx="2945660" cy="498055"/>
          </a:xfrm>
          <a:prstGeom prst="rect">
            <a:avLst/>
          </a:prstGeom>
        </p:spPr>
        <p:txBody>
          <a:bodyPr vert="horz" lIns="94429" tIns="47215" rIns="94429" bIns="47215" rtlCol="0" anchor="b"/>
          <a:lstStyle>
            <a:lvl1pPr algn="r">
              <a:defRPr sz="1200">
                <a:latin typeface="Arial" panose="020B0604020202020204" pitchFamily="34" charset="0"/>
              </a:defRPr>
            </a:lvl1pPr>
          </a:lstStyle>
          <a:p>
            <a:fld id="{1874CC05-8671-471C-B834-E431916E439B}" type="slidenum">
              <a:rPr lang="de-AT" smtClean="0"/>
              <a:pPr/>
              <a:t>‹Nr.›</a:t>
            </a:fld>
            <a:endParaRPr lang="de-AT" dirty="0"/>
          </a:p>
        </p:txBody>
      </p:sp>
    </p:spTree>
    <p:extLst>
      <p:ext uri="{BB962C8B-B14F-4D97-AF65-F5344CB8AC3E}">
        <p14:creationId xmlns:p14="http://schemas.microsoft.com/office/powerpoint/2010/main" val="82615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846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2252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grayWhite">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479600"/>
            <a:ext cx="11160125" cy="1440000"/>
          </a:xfrm>
        </p:spPr>
        <p:txBody>
          <a:bodyPr anchor="b">
            <a:normAutofit/>
          </a:bodyPr>
          <a:lstStyle>
            <a:lvl1pPr algn="ctr">
              <a:lnSpc>
                <a:spcPct val="100000"/>
              </a:lnSpc>
              <a:defRPr sz="36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2000"/>
            <a:ext cx="11160125" cy="961373"/>
          </a:xfrm>
        </p:spPr>
        <p:txBody>
          <a:bodyPr/>
          <a:lstStyle>
            <a:lvl1pPr marL="0" indent="0" algn="ctr">
              <a:buNone/>
              <a:defRPr sz="2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pic>
        <p:nvPicPr>
          <p:cNvPr id="9" name="Bild 1"/>
          <p:cNvPicPr>
            <a:picLocks noChangeAspect="1"/>
          </p:cNvPicPr>
          <p:nvPr/>
        </p:nvPicPr>
        <p:blipFill>
          <a:blip r:embed="rId2"/>
          <a:stretch>
            <a:fillRect/>
          </a:stretch>
        </p:blipFill>
        <p:spPr bwMode="black">
          <a:xfrm>
            <a:off x="5708308" y="5013176"/>
            <a:ext cx="775385" cy="288000"/>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560F9924-7F8F-4CFF-A415-FDC2F8EE500E}" type="datetime1">
              <a:rPr lang="de-DE" smtClean="0"/>
              <a:t>22.09.2020</a:t>
            </a:fld>
            <a:endParaRPr lang="de-AT" dirty="0"/>
          </a:p>
        </p:txBody>
      </p:sp>
      <p:sp>
        <p:nvSpPr>
          <p:cNvPr id="10" name="Rechteck 9"/>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a:t>
            </a:r>
            <a:r>
              <a:rPr lang="de-AT" sz="1050" b="0" dirty="0" err="1">
                <a:solidFill>
                  <a:schemeClr val="bg1"/>
                </a:solidFill>
                <a:cs typeface="Arial Unicode MS" panose="020B0604020202020204" pitchFamily="34" charset="-128"/>
              </a:rPr>
              <a:t>m.b.H</a:t>
            </a:r>
            <a:r>
              <a:rPr lang="de-AT" sz="1050" b="0" dirty="0">
                <a:solidFill>
                  <a:schemeClr val="bg1"/>
                </a:solidFill>
                <a:cs typeface="Arial Unicode MS" panose="020B0604020202020204" pitchFamily="34" charset="-128"/>
              </a:rPr>
              <a:t>.</a:t>
            </a:r>
          </a:p>
        </p:txBody>
      </p:sp>
    </p:spTree>
    <p:extLst>
      <p:ext uri="{BB962C8B-B14F-4D97-AF65-F5344CB8AC3E}">
        <p14:creationId xmlns:p14="http://schemas.microsoft.com/office/powerpoint/2010/main" val="266180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a:xfrm>
            <a:off x="515937" y="2117545"/>
            <a:ext cx="11160125" cy="40592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Foliennummernplatzhalter 5"/>
          <p:cNvSpPr>
            <a:spLocks noGrp="1"/>
          </p:cNvSpPr>
          <p:nvPr>
            <p:ph type="sldNum" sz="quarter" idx="12"/>
          </p:nvPr>
        </p:nvSpPr>
        <p:spPr/>
        <p:txBody>
          <a:bodyPr/>
          <a:lstStyle/>
          <a:p>
            <a:fld id="{D59EAC77-CC70-4C4E-BD96-101230EA06DF}" type="slidenum">
              <a:rPr lang="de-AT" smtClean="0"/>
              <a:t>‹Nr.›</a:t>
            </a:fld>
            <a:endParaRPr lang="de-AT" dirty="0"/>
          </a:p>
        </p:txBody>
      </p:sp>
    </p:spTree>
    <p:extLst>
      <p:ext uri="{BB962C8B-B14F-4D97-AF65-F5344CB8AC3E}">
        <p14:creationId xmlns:p14="http://schemas.microsoft.com/office/powerpoint/2010/main" val="316154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Inhalt gelb">
    <p:bg bwMode="grayWhite">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AT" dirty="0"/>
          </a:p>
        </p:txBody>
      </p:sp>
      <p:sp>
        <p:nvSpPr>
          <p:cNvPr id="3" name="Inhaltsplatzhalter 2"/>
          <p:cNvSpPr>
            <a:spLocks noGrp="1"/>
          </p:cNvSpPr>
          <p:nvPr>
            <p:ph idx="1"/>
          </p:nvPr>
        </p:nvSpPr>
        <p:spPr>
          <a:xfrm>
            <a:off x="515937" y="2130425"/>
            <a:ext cx="11160125" cy="4049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p:cNvSpPr>
            <a:spLocks noGrp="1"/>
          </p:cNvSpPr>
          <p:nvPr>
            <p:ph type="dt" sz="half" idx="10"/>
          </p:nvPr>
        </p:nvSpPr>
        <p:spPr/>
        <p:txBody>
          <a:bodyPr/>
          <a:lstStyle>
            <a:lvl1pPr>
              <a:defRPr>
                <a:solidFill>
                  <a:schemeClr val="bg1"/>
                </a:solidFill>
              </a:defRPr>
            </a:lvl1pPr>
          </a:lstStyle>
          <a:p>
            <a:fld id="{9CB02DDA-6CC4-4965-BC01-D241C231CCB2}"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pic>
        <p:nvPicPr>
          <p:cNvPr id="8" name="Bild 2"/>
          <p:cNvPicPr>
            <a:picLocks noChangeAspect="1"/>
          </p:cNvPicPr>
          <p:nvPr/>
        </p:nvPicPr>
        <p:blipFill>
          <a:blip r:embed="rId2"/>
          <a:stretch>
            <a:fillRect/>
          </a:stretch>
        </p:blipFill>
        <p:spPr bwMode="black">
          <a:xfrm>
            <a:off x="515937" y="549275"/>
            <a:ext cx="269011" cy="288000"/>
          </a:xfrm>
          <a:prstGeom prst="rect">
            <a:avLst/>
          </a:prstGeom>
        </p:spPr>
      </p:pic>
      <p:sp>
        <p:nvSpPr>
          <p:cNvPr id="10" name="Rechteck 9"/>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330638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 und Inhalt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AT" dirty="0"/>
          </a:p>
        </p:txBody>
      </p:sp>
      <p:sp>
        <p:nvSpPr>
          <p:cNvPr id="3" name="Inhaltsplatzhalter 2"/>
          <p:cNvSpPr>
            <a:spLocks noGrp="1"/>
          </p:cNvSpPr>
          <p:nvPr>
            <p:ph idx="1"/>
          </p:nvPr>
        </p:nvSpPr>
        <p:spPr>
          <a:xfrm>
            <a:off x="515937" y="2130424"/>
            <a:ext cx="11160125" cy="40497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p:cNvSpPr>
            <a:spLocks noGrp="1"/>
          </p:cNvSpPr>
          <p:nvPr>
            <p:ph type="dt" sz="half" idx="10"/>
          </p:nvPr>
        </p:nvSpPr>
        <p:spPr/>
        <p:txBody>
          <a:bodyPr/>
          <a:lstStyle>
            <a:lvl1pPr>
              <a:defRPr>
                <a:solidFill>
                  <a:schemeClr val="bg1"/>
                </a:solidFill>
              </a:defRPr>
            </a:lvl1pPr>
          </a:lstStyle>
          <a:p>
            <a:fld id="{70EE134E-9A0D-4941-9057-B5E2921FACC7}"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pic>
        <p:nvPicPr>
          <p:cNvPr id="8" name="Bild 2"/>
          <p:cNvPicPr>
            <a:picLocks noChangeAspect="1"/>
          </p:cNvPicPr>
          <p:nvPr/>
        </p:nvPicPr>
        <p:blipFill>
          <a:blip r:embed="rId2"/>
          <a:stretch>
            <a:fillRect/>
          </a:stretch>
        </p:blipFill>
        <p:spPr bwMode="black">
          <a:xfrm>
            <a:off x="515937" y="549275"/>
            <a:ext cx="269011" cy="288000"/>
          </a:xfrm>
          <a:prstGeom prst="rect">
            <a:avLst/>
          </a:prstGeom>
        </p:spPr>
      </p:pic>
      <p:sp>
        <p:nvSpPr>
          <p:cNvPr id="11" name="Rechteck 10"/>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274596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a:xfrm>
            <a:off x="515937" y="2544763"/>
            <a:ext cx="11160125" cy="36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p:cNvSpPr>
            <a:spLocks noGrp="1"/>
          </p:cNvSpPr>
          <p:nvPr>
            <p:ph type="dt" sz="half" idx="10"/>
          </p:nvPr>
        </p:nvSpPr>
        <p:spPr/>
        <p:txBody>
          <a:bodyPr/>
          <a:lstStyle/>
          <a:p>
            <a:fld id="{5AA41F8D-6AEA-41BB-A117-7BB6ADAB1826}" type="datetime1">
              <a:rPr lang="de-DE" smtClean="0"/>
              <a:t>22.09.2020</a:t>
            </a:fld>
            <a:endParaRPr lang="de-AT" dirty="0"/>
          </a:p>
        </p:txBody>
      </p:sp>
      <p:sp>
        <p:nvSpPr>
          <p:cNvPr id="6" name="Foliennummernplatzhalter 5"/>
          <p:cNvSpPr>
            <a:spLocks noGrp="1"/>
          </p:cNvSpPr>
          <p:nvPr>
            <p:ph type="sldNum" sz="quarter" idx="12"/>
          </p:nvPr>
        </p:nvSpPr>
        <p:spPr/>
        <p:txBody>
          <a:bodyPr/>
          <a:lstStyle/>
          <a:p>
            <a:fld id="{D59EAC77-CC70-4C4E-BD96-101230EA06DF}" type="slidenum">
              <a:rPr lang="de-AT" smtClean="0"/>
              <a:t>‹Nr.›</a:t>
            </a:fld>
            <a:endParaRPr lang="de-AT" dirty="0"/>
          </a:p>
        </p:txBody>
      </p:sp>
      <p:sp>
        <p:nvSpPr>
          <p:cNvPr id="7" name="Textplatzhalter 7"/>
          <p:cNvSpPr>
            <a:spLocks noGrp="1"/>
          </p:cNvSpPr>
          <p:nvPr>
            <p:ph type="body" sz="quarter" idx="13" hasCustomPrompt="1"/>
          </p:nvPr>
        </p:nvSpPr>
        <p:spPr>
          <a:xfrm>
            <a:off x="515938" y="2130425"/>
            <a:ext cx="11160125" cy="414338"/>
          </a:xfrm>
        </p:spPr>
        <p:txBody>
          <a:bodyPr/>
          <a:lstStyle>
            <a:lvl1pPr marL="0" indent="0">
              <a:buNone/>
              <a:defRPr b="1" baseline="0"/>
            </a:lvl1pPr>
            <a:lvl2pPr marL="457200" indent="0">
              <a:buNone/>
              <a:defRPr/>
            </a:lvl2pPr>
            <a:lvl3pPr marL="914400" indent="0">
              <a:buNone/>
              <a:defRPr/>
            </a:lvl3pPr>
            <a:lvl4pPr marL="1371600" indent="0">
              <a:buNone/>
              <a:defRPr/>
            </a:lvl4pPr>
            <a:lvl5pPr marL="1828800" indent="0">
              <a:buNone/>
              <a:defRPr/>
            </a:lvl5pPr>
          </a:lstStyle>
          <a:p>
            <a:pPr lvl="0"/>
            <a:r>
              <a:rPr lang="de-DE" dirty="0"/>
              <a:t>Inhaltsüberschrift bearbeiten</a:t>
            </a:r>
          </a:p>
        </p:txBody>
      </p:sp>
    </p:spTree>
    <p:extLst>
      <p:ext uri="{BB962C8B-B14F-4D97-AF65-F5344CB8AC3E}">
        <p14:creationId xmlns:p14="http://schemas.microsoft.com/office/powerpoint/2010/main" val="32052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515938" y="2130425"/>
            <a:ext cx="5400000" cy="405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75213" y="2130425"/>
            <a:ext cx="5400000" cy="405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Datumsplatzhalter 4"/>
          <p:cNvSpPr>
            <a:spLocks noGrp="1"/>
          </p:cNvSpPr>
          <p:nvPr>
            <p:ph type="dt" sz="half" idx="10"/>
          </p:nvPr>
        </p:nvSpPr>
        <p:spPr/>
        <p:txBody>
          <a:bodyPr/>
          <a:lstStyle/>
          <a:p>
            <a:fld id="{9093E838-205E-4581-B49B-8D68AE87827B}"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Tree>
    <p:extLst>
      <p:ext uri="{BB962C8B-B14F-4D97-AF65-F5344CB8AC3E}">
        <p14:creationId xmlns:p14="http://schemas.microsoft.com/office/powerpoint/2010/main" val="85023290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er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515938" y="2130425"/>
            <a:ext cx="5400654" cy="1944000"/>
          </a:xfrm>
        </p:spPr>
        <p:txBody>
          <a:bodyPr/>
          <a:lstStyle/>
          <a:p>
            <a:pPr lvl="0"/>
            <a:r>
              <a:rPr lang="de-DE"/>
              <a:t>Formatvorlagen des Textmasters bearbeiten</a:t>
            </a:r>
          </a:p>
          <a:p>
            <a:pPr lvl="1"/>
            <a:r>
              <a:rPr lang="de-DE"/>
              <a:t>Zweite Ebene</a:t>
            </a:r>
          </a:p>
        </p:txBody>
      </p:sp>
      <p:sp>
        <p:nvSpPr>
          <p:cNvPr id="5" name="Datumsplatzhalter 4"/>
          <p:cNvSpPr>
            <a:spLocks noGrp="1"/>
          </p:cNvSpPr>
          <p:nvPr>
            <p:ph type="dt" sz="half" idx="10"/>
          </p:nvPr>
        </p:nvSpPr>
        <p:spPr/>
        <p:txBody>
          <a:bodyPr/>
          <a:lstStyle/>
          <a:p>
            <a:pPr>
              <a:defRPr/>
            </a:pPr>
            <a:fld id="{28CD7C22-A651-4CAA-8B25-05D57EEB0607}" type="datetime1">
              <a:rPr lang="de-DE" smtClean="0"/>
              <a:t>22.09.2020</a:t>
            </a:fld>
            <a:endParaRPr lang="de-DE"/>
          </a:p>
        </p:txBody>
      </p:sp>
      <p:sp>
        <p:nvSpPr>
          <p:cNvPr id="7" name="Foliennummernplatzhalter 6"/>
          <p:cNvSpPr>
            <a:spLocks noGrp="1"/>
          </p:cNvSpPr>
          <p:nvPr>
            <p:ph type="sldNum" sz="quarter" idx="12"/>
          </p:nvPr>
        </p:nvSpPr>
        <p:spPr/>
        <p:txBody>
          <a:bodyPr/>
          <a:lstStyle/>
          <a:p>
            <a:fld id="{E2D4EE17-9077-443D-9910-B4F4CDFC6B99}" type="slidenum">
              <a:rPr lang="de-DE" altLang="de-DE" smtClean="0"/>
              <a:pPr/>
              <a:t>‹Nr.›</a:t>
            </a:fld>
            <a:endParaRPr lang="de-DE" altLang="de-DE"/>
          </a:p>
        </p:txBody>
      </p:sp>
      <p:sp>
        <p:nvSpPr>
          <p:cNvPr id="8" name="Inhaltsplatzhalter 3"/>
          <p:cNvSpPr>
            <a:spLocks noGrp="1"/>
          </p:cNvSpPr>
          <p:nvPr>
            <p:ph sz="half" idx="13"/>
          </p:nvPr>
        </p:nvSpPr>
        <p:spPr>
          <a:xfrm>
            <a:off x="516612" y="4238358"/>
            <a:ext cx="5400001" cy="1944000"/>
          </a:xfrm>
        </p:spPr>
        <p:txBody>
          <a:bodyPr/>
          <a:lstStyle/>
          <a:p>
            <a:pPr lvl="0"/>
            <a:r>
              <a:rPr lang="de-DE"/>
              <a:t>Formatvorlagen des Textmasters bearbeiten</a:t>
            </a:r>
          </a:p>
          <a:p>
            <a:pPr lvl="1"/>
            <a:r>
              <a:rPr lang="de-DE"/>
              <a:t>Zweite Ebene</a:t>
            </a:r>
          </a:p>
        </p:txBody>
      </p:sp>
      <p:sp>
        <p:nvSpPr>
          <p:cNvPr id="9" name="Inhaltsplatzhalter 2"/>
          <p:cNvSpPr>
            <a:spLocks noGrp="1"/>
          </p:cNvSpPr>
          <p:nvPr>
            <p:ph sz="half" idx="14"/>
          </p:nvPr>
        </p:nvSpPr>
        <p:spPr>
          <a:xfrm>
            <a:off x="6274714" y="2130425"/>
            <a:ext cx="5400654" cy="1944000"/>
          </a:xfrm>
        </p:spPr>
        <p:txBody>
          <a:bodyPr/>
          <a:lstStyle/>
          <a:p>
            <a:pPr lvl="0"/>
            <a:r>
              <a:rPr lang="de-DE"/>
              <a:t>Formatvorlagen des Textmasters bearbeiten</a:t>
            </a:r>
          </a:p>
          <a:p>
            <a:pPr lvl="1"/>
            <a:r>
              <a:rPr lang="de-DE"/>
              <a:t>Zweite Ebene</a:t>
            </a:r>
          </a:p>
        </p:txBody>
      </p:sp>
      <p:sp>
        <p:nvSpPr>
          <p:cNvPr id="10" name="Inhaltsplatzhalter 3"/>
          <p:cNvSpPr>
            <a:spLocks noGrp="1"/>
          </p:cNvSpPr>
          <p:nvPr>
            <p:ph sz="half" idx="15"/>
          </p:nvPr>
        </p:nvSpPr>
        <p:spPr>
          <a:xfrm>
            <a:off x="6275388" y="4238358"/>
            <a:ext cx="5400001" cy="1944000"/>
          </a:xfrm>
        </p:spPr>
        <p:txBody>
          <a:body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7343161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568">
          <p15:clr>
            <a:srgbClr val="FBAE40"/>
          </p15:clr>
        </p15:guide>
        <p15:guide id="3" orient="horz" pos="26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mit 3 Bilder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5" name="Datumsplatzhalter 4"/>
          <p:cNvSpPr>
            <a:spLocks noGrp="1"/>
          </p:cNvSpPr>
          <p:nvPr>
            <p:ph type="dt" sz="half" idx="10"/>
          </p:nvPr>
        </p:nvSpPr>
        <p:spPr/>
        <p:txBody>
          <a:bodyPr/>
          <a:lstStyle/>
          <a:p>
            <a:pPr>
              <a:defRPr/>
            </a:pPr>
            <a:fld id="{28CD7C22-A651-4CAA-8B25-05D57EEB0607}" type="datetime1">
              <a:rPr lang="de-DE" smtClean="0"/>
              <a:t>22.09.2020</a:t>
            </a:fld>
            <a:endParaRPr lang="de-DE"/>
          </a:p>
        </p:txBody>
      </p:sp>
      <p:sp>
        <p:nvSpPr>
          <p:cNvPr id="7" name="Foliennummernplatzhalter 6"/>
          <p:cNvSpPr>
            <a:spLocks noGrp="1"/>
          </p:cNvSpPr>
          <p:nvPr>
            <p:ph type="sldNum" sz="quarter" idx="12"/>
          </p:nvPr>
        </p:nvSpPr>
        <p:spPr/>
        <p:txBody>
          <a:bodyPr/>
          <a:lstStyle/>
          <a:p>
            <a:fld id="{E2D4EE17-9077-443D-9910-B4F4CDFC6B99}" type="slidenum">
              <a:rPr lang="de-DE" altLang="de-DE" smtClean="0"/>
              <a:pPr/>
              <a:t>‹Nr.›</a:t>
            </a:fld>
            <a:endParaRPr lang="de-DE" altLang="de-DE"/>
          </a:p>
        </p:txBody>
      </p:sp>
      <p:sp>
        <p:nvSpPr>
          <p:cNvPr id="8" name="Inhaltsplatzhalter 3"/>
          <p:cNvSpPr>
            <a:spLocks noGrp="1"/>
          </p:cNvSpPr>
          <p:nvPr>
            <p:ph sz="half" idx="13"/>
          </p:nvPr>
        </p:nvSpPr>
        <p:spPr>
          <a:xfrm>
            <a:off x="516612" y="4238358"/>
            <a:ext cx="5400001" cy="1944000"/>
          </a:xfrm>
        </p:spPr>
        <p:txBody>
          <a:bodyPr/>
          <a:lstStyle/>
          <a:p>
            <a:pPr lvl="0"/>
            <a:r>
              <a:rPr lang="de-DE"/>
              <a:t>Formatvorlagen des Textmasters bearbeiten</a:t>
            </a:r>
          </a:p>
          <a:p>
            <a:pPr lvl="1"/>
            <a:r>
              <a:rPr lang="de-DE"/>
              <a:t>Zweite Ebene</a:t>
            </a:r>
          </a:p>
        </p:txBody>
      </p:sp>
      <p:sp>
        <p:nvSpPr>
          <p:cNvPr id="6" name="Bildplatzhalter 5"/>
          <p:cNvSpPr>
            <a:spLocks noGrp="1"/>
          </p:cNvSpPr>
          <p:nvPr>
            <p:ph type="pic" sz="quarter" idx="14"/>
          </p:nvPr>
        </p:nvSpPr>
        <p:spPr>
          <a:xfrm>
            <a:off x="515938" y="2117725"/>
            <a:ext cx="5400675" cy="1958975"/>
          </a:xfrm>
        </p:spPr>
        <p:txBody>
          <a:bodyPr/>
          <a:lstStyle>
            <a:lvl1pPr marL="0" indent="0">
              <a:buNone/>
              <a:defRPr/>
            </a:lvl1pPr>
          </a:lstStyle>
          <a:p>
            <a:r>
              <a:rPr lang="de-DE"/>
              <a:t>Bild durch Klicken auf Symbol hinzufügen</a:t>
            </a:r>
            <a:endParaRPr lang="de-AT"/>
          </a:p>
        </p:txBody>
      </p:sp>
      <p:sp>
        <p:nvSpPr>
          <p:cNvPr id="11" name="Bildplatzhalter 5"/>
          <p:cNvSpPr>
            <a:spLocks noGrp="1"/>
          </p:cNvSpPr>
          <p:nvPr>
            <p:ph type="pic" sz="quarter" idx="15"/>
          </p:nvPr>
        </p:nvSpPr>
        <p:spPr>
          <a:xfrm>
            <a:off x="6288088" y="2117725"/>
            <a:ext cx="5400675" cy="1958975"/>
          </a:xfrm>
        </p:spPr>
        <p:txBody>
          <a:bodyPr/>
          <a:lstStyle>
            <a:lvl1pPr marL="0" indent="0">
              <a:buNone/>
              <a:defRPr/>
            </a:lvl1pPr>
          </a:lstStyle>
          <a:p>
            <a:r>
              <a:rPr lang="de-DE"/>
              <a:t>Bild durch Klicken auf Symbol hinzufügen</a:t>
            </a:r>
            <a:endParaRPr lang="de-AT"/>
          </a:p>
        </p:txBody>
      </p:sp>
      <p:sp>
        <p:nvSpPr>
          <p:cNvPr id="12" name="Bildplatzhalter 5"/>
          <p:cNvSpPr>
            <a:spLocks noGrp="1"/>
          </p:cNvSpPr>
          <p:nvPr>
            <p:ph type="pic" sz="quarter" idx="16"/>
          </p:nvPr>
        </p:nvSpPr>
        <p:spPr>
          <a:xfrm>
            <a:off x="6288088" y="4230870"/>
            <a:ext cx="5400675" cy="1958975"/>
          </a:xfrm>
        </p:spPr>
        <p:txBody>
          <a:bodyPr/>
          <a:lstStyle>
            <a:lvl1pPr marL="0" indent="0">
              <a:buNone/>
              <a:defRPr/>
            </a:lvl1pPr>
          </a:lstStyle>
          <a:p>
            <a:r>
              <a:rPr lang="de-DE"/>
              <a:t>Bild durch Klicken auf Symbol hinzufügen</a:t>
            </a:r>
            <a:endParaRPr lang="de-AT"/>
          </a:p>
        </p:txBody>
      </p:sp>
    </p:spTree>
    <p:extLst>
      <p:ext uri="{BB962C8B-B14F-4D97-AF65-F5344CB8AC3E}">
        <p14:creationId xmlns:p14="http://schemas.microsoft.com/office/powerpoint/2010/main" val="36016388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568">
          <p15:clr>
            <a:srgbClr val="FBAE40"/>
          </p15:clr>
        </p15:guide>
        <p15:guide id="3" orient="horz" pos="26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mit 2 Bildern, Focus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5" name="Datumsplatzhalter 4"/>
          <p:cNvSpPr>
            <a:spLocks noGrp="1"/>
          </p:cNvSpPr>
          <p:nvPr>
            <p:ph type="dt" sz="half" idx="10"/>
          </p:nvPr>
        </p:nvSpPr>
        <p:spPr/>
        <p:txBody>
          <a:bodyPr/>
          <a:lstStyle/>
          <a:p>
            <a:fld id="{797BD0ED-7024-47EF-AD7F-9D5D35E5CFC8}"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8" name="Inhaltsplatzhalter 3"/>
          <p:cNvSpPr>
            <a:spLocks noGrp="1"/>
          </p:cNvSpPr>
          <p:nvPr>
            <p:ph sz="half" idx="13"/>
          </p:nvPr>
        </p:nvSpPr>
        <p:spPr>
          <a:xfrm>
            <a:off x="6275213" y="4238358"/>
            <a:ext cx="5400000" cy="1944000"/>
          </a:xfrm>
        </p:spPr>
        <p:txBody>
          <a:bodyPr/>
          <a:lstStyle/>
          <a:p>
            <a:pPr lvl="0"/>
            <a:r>
              <a:rPr lang="de-DE"/>
              <a:t>Formatvorlagen des Textmasters bearbeiten</a:t>
            </a:r>
          </a:p>
          <a:p>
            <a:pPr lvl="1"/>
            <a:r>
              <a:rPr lang="de-DE"/>
              <a:t>Zweite Ebene</a:t>
            </a:r>
          </a:p>
        </p:txBody>
      </p:sp>
      <p:sp>
        <p:nvSpPr>
          <p:cNvPr id="9" name="Bildplatzhalter 10"/>
          <p:cNvSpPr>
            <a:spLocks noGrp="1"/>
          </p:cNvSpPr>
          <p:nvPr>
            <p:ph type="pic" sz="quarter" idx="14"/>
          </p:nvPr>
        </p:nvSpPr>
        <p:spPr>
          <a:xfrm>
            <a:off x="515938" y="2117724"/>
            <a:ext cx="5400675" cy="4062413"/>
          </a:xfrm>
        </p:spPr>
        <p:txBody>
          <a:bodyPr/>
          <a:lstStyle>
            <a:lvl1pPr marL="0" indent="0">
              <a:buNone/>
              <a:defRPr/>
            </a:lvl1pPr>
          </a:lstStyle>
          <a:p>
            <a:r>
              <a:rPr lang="de-DE"/>
              <a:t>Bild durch Klicken auf Symbol hinzufügen</a:t>
            </a:r>
            <a:endParaRPr lang="de-AT" dirty="0"/>
          </a:p>
        </p:txBody>
      </p:sp>
      <p:sp>
        <p:nvSpPr>
          <p:cNvPr id="10" name="Bildplatzhalter 5"/>
          <p:cNvSpPr>
            <a:spLocks noGrp="1"/>
          </p:cNvSpPr>
          <p:nvPr>
            <p:ph type="pic" sz="quarter" idx="15"/>
          </p:nvPr>
        </p:nvSpPr>
        <p:spPr>
          <a:xfrm>
            <a:off x="6275388" y="2117725"/>
            <a:ext cx="5400675" cy="1958975"/>
          </a:xfrm>
        </p:spPr>
        <p:txBody>
          <a:bodyPr/>
          <a:lstStyle>
            <a:lvl1pPr marL="0" indent="0">
              <a:buNone/>
              <a:defRPr/>
            </a:lvl1pPr>
          </a:lstStyle>
          <a:p>
            <a:r>
              <a:rPr lang="de-DE"/>
              <a:t>Bild durch Klicken auf Symbol hinzufügen</a:t>
            </a:r>
            <a:endParaRPr lang="de-AT"/>
          </a:p>
        </p:txBody>
      </p:sp>
    </p:spTree>
    <p:extLst>
      <p:ext uri="{BB962C8B-B14F-4D97-AF65-F5344CB8AC3E}">
        <p14:creationId xmlns:p14="http://schemas.microsoft.com/office/powerpoint/2010/main" val="32315091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mit 2 Bildern, Focus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5" name="Datumsplatzhalter 4"/>
          <p:cNvSpPr>
            <a:spLocks noGrp="1"/>
          </p:cNvSpPr>
          <p:nvPr>
            <p:ph type="dt" sz="half" idx="10"/>
          </p:nvPr>
        </p:nvSpPr>
        <p:spPr/>
        <p:txBody>
          <a:bodyPr/>
          <a:lstStyle/>
          <a:p>
            <a:fld id="{AE241EA5-1382-4216-9334-DF6C90161FAC}"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8" name="Inhaltsplatzhalter 3"/>
          <p:cNvSpPr>
            <a:spLocks noGrp="1"/>
          </p:cNvSpPr>
          <p:nvPr>
            <p:ph sz="half" idx="13"/>
          </p:nvPr>
        </p:nvSpPr>
        <p:spPr>
          <a:xfrm>
            <a:off x="516612" y="4238358"/>
            <a:ext cx="5400001" cy="1944000"/>
          </a:xfrm>
        </p:spPr>
        <p:txBody>
          <a:bodyPr/>
          <a:lstStyle/>
          <a:p>
            <a:pPr lvl="0"/>
            <a:r>
              <a:rPr lang="de-DE"/>
              <a:t>Formatvorlagen des Textmasters bearbeiten</a:t>
            </a:r>
          </a:p>
          <a:p>
            <a:pPr lvl="1"/>
            <a:r>
              <a:rPr lang="de-DE"/>
              <a:t>Zweite Ebene</a:t>
            </a:r>
          </a:p>
        </p:txBody>
      </p:sp>
      <p:sp>
        <p:nvSpPr>
          <p:cNvPr id="9" name="Bildplatzhalter 10"/>
          <p:cNvSpPr>
            <a:spLocks noGrp="1"/>
          </p:cNvSpPr>
          <p:nvPr>
            <p:ph type="pic" sz="quarter" idx="14"/>
          </p:nvPr>
        </p:nvSpPr>
        <p:spPr>
          <a:xfrm>
            <a:off x="6275388" y="2117724"/>
            <a:ext cx="5400675" cy="4062413"/>
          </a:xfrm>
        </p:spPr>
        <p:txBody>
          <a:bodyPr/>
          <a:lstStyle>
            <a:lvl1pPr marL="0" indent="0">
              <a:buNone/>
              <a:defRPr/>
            </a:lvl1pPr>
          </a:lstStyle>
          <a:p>
            <a:r>
              <a:rPr lang="de-DE"/>
              <a:t>Bild durch Klicken auf Symbol hinzufügen</a:t>
            </a:r>
            <a:endParaRPr lang="de-AT" dirty="0"/>
          </a:p>
        </p:txBody>
      </p:sp>
      <p:sp>
        <p:nvSpPr>
          <p:cNvPr id="10" name="Bildplatzhalter 5"/>
          <p:cNvSpPr>
            <a:spLocks noGrp="1"/>
          </p:cNvSpPr>
          <p:nvPr>
            <p:ph type="pic" sz="quarter" idx="15"/>
          </p:nvPr>
        </p:nvSpPr>
        <p:spPr>
          <a:xfrm>
            <a:off x="515938" y="2117725"/>
            <a:ext cx="5400675" cy="1958975"/>
          </a:xfrm>
        </p:spPr>
        <p:txBody>
          <a:bodyPr/>
          <a:lstStyle>
            <a:lvl1pPr marL="0" indent="0">
              <a:buNone/>
              <a:defRPr/>
            </a:lvl1pPr>
          </a:lstStyle>
          <a:p>
            <a:r>
              <a:rPr lang="de-DE"/>
              <a:t>Bild durch Klicken auf Symbol hinzufügen</a:t>
            </a:r>
            <a:endParaRPr lang="de-AT"/>
          </a:p>
        </p:txBody>
      </p:sp>
    </p:spTree>
    <p:extLst>
      <p:ext uri="{BB962C8B-B14F-4D97-AF65-F5344CB8AC3E}">
        <p14:creationId xmlns:p14="http://schemas.microsoft.com/office/powerpoint/2010/main" val="238754920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rei Inhalte - Bild Hochformat rechts">
    <p:spTree>
      <p:nvGrpSpPr>
        <p:cNvPr id="1" name=""/>
        <p:cNvGrpSpPr/>
        <p:nvPr/>
      </p:nvGrpSpPr>
      <p:grpSpPr>
        <a:xfrm>
          <a:off x="0" y="0"/>
          <a:ext cx="0" cy="0"/>
          <a:chOff x="0" y="0"/>
          <a:chExt cx="0" cy="0"/>
        </a:xfrm>
      </p:grpSpPr>
      <p:sp>
        <p:nvSpPr>
          <p:cNvPr id="11" name="Bildplatzhalter 10"/>
          <p:cNvSpPr>
            <a:spLocks noGrp="1"/>
          </p:cNvSpPr>
          <p:nvPr>
            <p:ph type="pic" sz="quarter" idx="14"/>
          </p:nvPr>
        </p:nvSpPr>
        <p:spPr>
          <a:xfrm>
            <a:off x="6275388" y="533400"/>
            <a:ext cx="5400675" cy="5646738"/>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a:xfrm>
            <a:off x="515938" y="1016000"/>
            <a:ext cx="5400675" cy="824638"/>
          </a:xfrm>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515938" y="2130425"/>
            <a:ext cx="5400654" cy="1944000"/>
          </a:xfrm>
        </p:spPr>
        <p:txBody>
          <a:bodyPr/>
          <a:lstStyle/>
          <a:p>
            <a:pPr lvl="0"/>
            <a:r>
              <a:rPr lang="de-DE"/>
              <a:t>Formatvorlagen des Textmasters bearbeiten</a:t>
            </a:r>
          </a:p>
          <a:p>
            <a:pPr lvl="1"/>
            <a:r>
              <a:rPr lang="de-DE"/>
              <a:t>Zweite Ebene</a:t>
            </a:r>
          </a:p>
        </p:txBody>
      </p:sp>
      <p:sp>
        <p:nvSpPr>
          <p:cNvPr id="5" name="Datumsplatzhalter 4"/>
          <p:cNvSpPr>
            <a:spLocks noGrp="1"/>
          </p:cNvSpPr>
          <p:nvPr>
            <p:ph type="dt" sz="half" idx="10"/>
          </p:nvPr>
        </p:nvSpPr>
        <p:spPr/>
        <p:txBody>
          <a:bodyPr/>
          <a:lstStyle/>
          <a:p>
            <a:fld id="{AE241EA5-1382-4216-9334-DF6C90161FAC}"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8" name="Inhaltsplatzhalter 3"/>
          <p:cNvSpPr>
            <a:spLocks noGrp="1"/>
          </p:cNvSpPr>
          <p:nvPr>
            <p:ph sz="half" idx="13"/>
          </p:nvPr>
        </p:nvSpPr>
        <p:spPr>
          <a:xfrm>
            <a:off x="516612" y="4238358"/>
            <a:ext cx="5400001" cy="1944000"/>
          </a:xfrm>
        </p:spPr>
        <p:txBody>
          <a:body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32517802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480096"/>
            <a:ext cx="11160125" cy="1440000"/>
          </a:xfrm>
        </p:spPr>
        <p:txBody>
          <a:bodyPr anchor="b">
            <a:normAutofit/>
          </a:bodyPr>
          <a:lstStyle>
            <a:lvl1pPr algn="ctr">
              <a:defRPr sz="36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1661"/>
            <a:ext cx="11160125" cy="961373"/>
          </a:xfrm>
        </p:spPr>
        <p:txBody>
          <a:bodyPr/>
          <a:lstStyle>
            <a:lvl1pPr marL="0" indent="0" algn="ctr">
              <a:buNone/>
              <a:defRPr sz="2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pic>
        <p:nvPicPr>
          <p:cNvPr id="9" name="Bild 1"/>
          <p:cNvPicPr>
            <a:picLocks noChangeAspect="1"/>
          </p:cNvPicPr>
          <p:nvPr/>
        </p:nvPicPr>
        <p:blipFill>
          <a:blip r:embed="rId2"/>
          <a:stretch>
            <a:fillRect/>
          </a:stretch>
        </p:blipFill>
        <p:spPr bwMode="black">
          <a:xfrm>
            <a:off x="5708308" y="5013176"/>
            <a:ext cx="775385" cy="288000"/>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048A1F51-FE6B-4F72-8B30-666F9ABFC4FB}" type="datetime1">
              <a:rPr lang="de-DE" smtClean="0"/>
              <a:t>22.09.2020</a:t>
            </a:fld>
            <a:endParaRPr lang="de-AT" dirty="0"/>
          </a:p>
        </p:txBody>
      </p:sp>
      <p:sp>
        <p:nvSpPr>
          <p:cNvPr id="10" name="Rechteck 9"/>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88800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mit 2 Hochformat-Bildern">
    <p:bg bwMode="grayWhite">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5" name="Datumsplatzhalter 4"/>
          <p:cNvSpPr>
            <a:spLocks noGrp="1"/>
          </p:cNvSpPr>
          <p:nvPr>
            <p:ph type="dt" sz="half" idx="10"/>
          </p:nvPr>
        </p:nvSpPr>
        <p:spPr/>
        <p:txBody>
          <a:bodyPr/>
          <a:lstStyle/>
          <a:p>
            <a:fld id="{6437D290-D979-4487-9822-7B23BA0CA22B}"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9" name="Textplatzhalter 8"/>
          <p:cNvSpPr>
            <a:spLocks noGrp="1"/>
          </p:cNvSpPr>
          <p:nvPr>
            <p:ph type="body" sz="quarter" idx="13"/>
          </p:nvPr>
        </p:nvSpPr>
        <p:spPr>
          <a:xfrm>
            <a:off x="515938" y="2130424"/>
            <a:ext cx="3605801" cy="4049714"/>
          </a:xfrm>
        </p:spPr>
        <p:txBody>
          <a:bodyPr/>
          <a:lstStyle>
            <a:lvl1pPr>
              <a:defRPr/>
            </a:lvl1pPr>
          </a:lstStyle>
          <a:p>
            <a:pPr lvl="0"/>
            <a:r>
              <a:rPr lang="de-DE"/>
              <a:t>Formatvorlagen des Textmasters bearbeiten</a:t>
            </a:r>
          </a:p>
          <a:p>
            <a:pPr lvl="1"/>
            <a:r>
              <a:rPr lang="de-DE"/>
              <a:t>Zweite Ebene</a:t>
            </a:r>
          </a:p>
        </p:txBody>
      </p:sp>
      <p:sp>
        <p:nvSpPr>
          <p:cNvPr id="13" name="Bildplatzhalter 11"/>
          <p:cNvSpPr>
            <a:spLocks noGrp="1"/>
          </p:cNvSpPr>
          <p:nvPr>
            <p:ph type="pic" sz="quarter" idx="15"/>
          </p:nvPr>
        </p:nvSpPr>
        <p:spPr>
          <a:xfrm>
            <a:off x="4296852" y="2130424"/>
            <a:ext cx="3600000" cy="4039329"/>
          </a:xfrm>
        </p:spPr>
        <p:txBody>
          <a:bodyPr>
            <a:normAutofit/>
          </a:bodyPr>
          <a:lstStyle>
            <a:lvl1pPr marL="0" indent="0">
              <a:buNone/>
              <a:defRPr sz="2000"/>
            </a:lvl1pPr>
          </a:lstStyle>
          <a:p>
            <a:r>
              <a:rPr lang="de-DE"/>
              <a:t>Bild durch Klicken auf Symbol hinzufügen</a:t>
            </a:r>
            <a:endParaRPr lang="de-AT"/>
          </a:p>
        </p:txBody>
      </p:sp>
      <p:sp>
        <p:nvSpPr>
          <p:cNvPr id="14" name="Bildplatzhalter 11"/>
          <p:cNvSpPr>
            <a:spLocks noGrp="1"/>
          </p:cNvSpPr>
          <p:nvPr>
            <p:ph type="pic" sz="quarter" idx="16"/>
          </p:nvPr>
        </p:nvSpPr>
        <p:spPr>
          <a:xfrm>
            <a:off x="8071965" y="2130423"/>
            <a:ext cx="3600000" cy="4039329"/>
          </a:xfrm>
        </p:spPr>
        <p:txBody>
          <a:bodyPr>
            <a:normAutofit/>
          </a:bodyPr>
          <a:lstStyle>
            <a:lvl1pPr marL="0" indent="0">
              <a:buNone/>
              <a:defRPr sz="2000"/>
            </a:lvl1pPr>
          </a:lstStyle>
          <a:p>
            <a:r>
              <a:rPr lang="de-DE"/>
              <a:t>Bild durch Klicken auf Symbol hinzufügen</a:t>
            </a:r>
            <a:endParaRPr lang="de-AT" dirty="0"/>
          </a:p>
        </p:txBody>
      </p:sp>
    </p:spTree>
    <p:extLst>
      <p:ext uri="{BB962C8B-B14F-4D97-AF65-F5344CB8AC3E}">
        <p14:creationId xmlns:p14="http://schemas.microsoft.com/office/powerpoint/2010/main" val="622774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ließ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5" name="Datumsplatzhalter 4"/>
          <p:cNvSpPr>
            <a:spLocks noGrp="1"/>
          </p:cNvSpPr>
          <p:nvPr>
            <p:ph type="dt" sz="half" idx="10"/>
          </p:nvPr>
        </p:nvSpPr>
        <p:spPr/>
        <p:txBody>
          <a:bodyPr/>
          <a:lstStyle/>
          <a:p>
            <a:fld id="{8F6CF2FE-6936-4515-9E3D-892137BE2ECF}"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9" name="Textplatzhalter 8"/>
          <p:cNvSpPr>
            <a:spLocks noGrp="1"/>
          </p:cNvSpPr>
          <p:nvPr>
            <p:ph type="body" sz="quarter" idx="13"/>
          </p:nvPr>
        </p:nvSpPr>
        <p:spPr>
          <a:xfrm>
            <a:off x="515938" y="2130425"/>
            <a:ext cx="5399087" cy="25920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
        <p:nvSpPr>
          <p:cNvPr id="8" name="Inhaltsplatzhalter 7"/>
          <p:cNvSpPr>
            <a:spLocks noGrp="1"/>
          </p:cNvSpPr>
          <p:nvPr>
            <p:ph sz="quarter" idx="14"/>
          </p:nvPr>
        </p:nvSpPr>
        <p:spPr>
          <a:xfrm>
            <a:off x="515938" y="4870383"/>
            <a:ext cx="11160125" cy="1317004"/>
          </a:xfrm>
        </p:spPr>
        <p:txBody>
          <a:bodyPr/>
          <a:lstStyle/>
          <a:p>
            <a:pPr lvl="0"/>
            <a:r>
              <a:rPr lang="de-DE"/>
              <a:t>Formatvorlagen des Textmasters bearbeiten</a:t>
            </a:r>
          </a:p>
        </p:txBody>
      </p:sp>
      <p:sp>
        <p:nvSpPr>
          <p:cNvPr id="10" name="Bildplatzhalter 5"/>
          <p:cNvSpPr>
            <a:spLocks noGrp="1"/>
          </p:cNvSpPr>
          <p:nvPr>
            <p:ph type="pic" sz="quarter" idx="15"/>
          </p:nvPr>
        </p:nvSpPr>
        <p:spPr>
          <a:xfrm>
            <a:off x="6288088" y="2117725"/>
            <a:ext cx="5400675" cy="2604700"/>
          </a:xfrm>
        </p:spPr>
        <p:txBody>
          <a:bodyPr/>
          <a:lstStyle>
            <a:lvl1pPr marL="0" indent="0">
              <a:buNone/>
              <a:defRPr/>
            </a:lvl1pPr>
          </a:lstStyle>
          <a:p>
            <a:r>
              <a:rPr lang="de-DE"/>
              <a:t>Bild durch Klicken auf Symbol hinzufügen</a:t>
            </a:r>
            <a:endParaRPr lang="de-AT"/>
          </a:p>
        </p:txBody>
      </p:sp>
    </p:spTree>
    <p:extLst>
      <p:ext uri="{BB962C8B-B14F-4D97-AF65-F5344CB8AC3E}">
        <p14:creationId xmlns:p14="http://schemas.microsoft.com/office/powerpoint/2010/main" val="3687876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4" name="Inhaltsplatzhalter 3"/>
          <p:cNvSpPr>
            <a:spLocks noGrp="1"/>
          </p:cNvSpPr>
          <p:nvPr>
            <p:ph sz="half" idx="2"/>
          </p:nvPr>
        </p:nvSpPr>
        <p:spPr>
          <a:xfrm>
            <a:off x="6275387" y="2130425"/>
            <a:ext cx="5410229" cy="378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Datumsplatzhalter 4"/>
          <p:cNvSpPr>
            <a:spLocks noGrp="1"/>
          </p:cNvSpPr>
          <p:nvPr>
            <p:ph type="dt" sz="half" idx="10"/>
          </p:nvPr>
        </p:nvSpPr>
        <p:spPr/>
        <p:txBody>
          <a:bodyPr/>
          <a:lstStyle/>
          <a:p>
            <a:fld id="{646CCE52-90A1-4C11-9FD2-F6E3BBEC1CD0}"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9" name="Textplatzhalter 8"/>
          <p:cNvSpPr>
            <a:spLocks noGrp="1"/>
          </p:cNvSpPr>
          <p:nvPr>
            <p:ph type="body" sz="quarter" idx="13"/>
          </p:nvPr>
        </p:nvSpPr>
        <p:spPr>
          <a:xfrm>
            <a:off x="515938" y="2130425"/>
            <a:ext cx="5400000" cy="40500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
        <p:nvSpPr>
          <p:cNvPr id="10" name="Textplatzhalter 8"/>
          <p:cNvSpPr>
            <a:spLocks noGrp="1"/>
          </p:cNvSpPr>
          <p:nvPr>
            <p:ph type="body" sz="quarter" idx="16" hasCustomPrompt="1"/>
          </p:nvPr>
        </p:nvSpPr>
        <p:spPr>
          <a:xfrm>
            <a:off x="6267360" y="5995686"/>
            <a:ext cx="5410289" cy="184452"/>
          </a:xfrm>
          <a:prstGeom prst="rect">
            <a:avLst/>
          </a:prstGeom>
        </p:spPr>
        <p:txBody>
          <a:bodyPr tIns="0" bIns="46800" anchor="t" anchorCtr="0">
            <a:normAutofit/>
          </a:bodyPr>
          <a:lstStyle>
            <a:lvl1pPr marL="0" marR="0" indent="0" algn="l" defTabSz="457195" rtl="0" eaLnBrk="1" fontAlgn="auto" latinLnBrk="0" hangingPunct="1">
              <a:lnSpc>
                <a:spcPct val="100000"/>
              </a:lnSpc>
              <a:spcBef>
                <a:spcPts val="0"/>
              </a:spcBef>
              <a:spcAft>
                <a:spcPts val="0"/>
              </a:spcAft>
              <a:buClrTx/>
              <a:buSzTx/>
              <a:buFont typeface="Wingdings" charset="2"/>
              <a:buNone/>
              <a:tabLst/>
              <a:defRPr sz="1200" b="0" i="0" cap="none" baseline="0">
                <a:solidFill>
                  <a:srgbClr val="000000"/>
                </a:solidFill>
                <a:latin typeface="Arial"/>
                <a:cs typeface="Arial"/>
              </a:defRPr>
            </a:lvl1pPr>
            <a:lvl2pPr marL="0" indent="0">
              <a:buNone/>
              <a:defRPr/>
            </a:lvl2pPr>
            <a:lvl3pPr marL="926991" indent="0">
              <a:buNone/>
              <a:defRPr/>
            </a:lvl3pPr>
            <a:lvl4pPr marL="1133989" indent="0">
              <a:buNone/>
              <a:defRPr/>
            </a:lvl4pPr>
            <a:lvl5pPr marL="1339187" indent="0">
              <a:buNone/>
              <a:defRPr/>
            </a:lvl5pPr>
          </a:lstStyle>
          <a:p>
            <a:pPr lvl="0"/>
            <a:r>
              <a:rPr lang="de-AT" dirty="0"/>
              <a:t>Bildunterschrift bearbeiten ...</a:t>
            </a:r>
          </a:p>
        </p:txBody>
      </p:sp>
    </p:spTree>
    <p:extLst>
      <p:ext uri="{BB962C8B-B14F-4D97-AF65-F5344CB8AC3E}">
        <p14:creationId xmlns:p14="http://schemas.microsoft.com/office/powerpoint/2010/main" val="184576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515938" y="2545557"/>
            <a:ext cx="5400000" cy="36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75213" y="2545557"/>
            <a:ext cx="5400000" cy="36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Datumsplatzhalter 4"/>
          <p:cNvSpPr>
            <a:spLocks noGrp="1"/>
          </p:cNvSpPr>
          <p:nvPr>
            <p:ph type="dt" sz="half" idx="10"/>
          </p:nvPr>
        </p:nvSpPr>
        <p:spPr/>
        <p:txBody>
          <a:bodyPr/>
          <a:lstStyle/>
          <a:p>
            <a:fld id="{73B1B66C-F1FA-450F-86D9-2C5D174554A3}"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8" name="Textplatzhalter 7"/>
          <p:cNvSpPr>
            <a:spLocks noGrp="1"/>
          </p:cNvSpPr>
          <p:nvPr>
            <p:ph type="body" sz="quarter" idx="13" hasCustomPrompt="1"/>
          </p:nvPr>
        </p:nvSpPr>
        <p:spPr>
          <a:xfrm>
            <a:off x="515938" y="2130425"/>
            <a:ext cx="5400000" cy="412750"/>
          </a:xfrm>
        </p:spPr>
        <p:txBody>
          <a:bodyPr/>
          <a:lstStyle>
            <a:lvl1pPr marL="0" indent="0">
              <a:buNone/>
              <a:defRPr b="1" baseline="0"/>
            </a:lvl1pPr>
            <a:lvl2pPr marL="457200" indent="0">
              <a:buNone/>
              <a:defRPr/>
            </a:lvl2pPr>
            <a:lvl3pPr marL="914400" indent="0">
              <a:buNone/>
              <a:defRPr/>
            </a:lvl3pPr>
            <a:lvl4pPr marL="1371600" indent="0">
              <a:buNone/>
              <a:defRPr/>
            </a:lvl4pPr>
            <a:lvl5pPr marL="1828800" indent="0">
              <a:buNone/>
              <a:defRPr/>
            </a:lvl5pPr>
          </a:lstStyle>
          <a:p>
            <a:pPr lvl="0"/>
            <a:r>
              <a:rPr lang="de-DE" dirty="0"/>
              <a:t>Inhaltsüberschrift bearbeiten</a:t>
            </a:r>
          </a:p>
        </p:txBody>
      </p:sp>
      <p:sp>
        <p:nvSpPr>
          <p:cNvPr id="9" name="Textplatzhalter 7"/>
          <p:cNvSpPr>
            <a:spLocks noGrp="1"/>
          </p:cNvSpPr>
          <p:nvPr>
            <p:ph type="body" sz="quarter" idx="14" hasCustomPrompt="1"/>
          </p:nvPr>
        </p:nvSpPr>
        <p:spPr>
          <a:xfrm>
            <a:off x="6276888" y="2130425"/>
            <a:ext cx="5400000" cy="412750"/>
          </a:xfrm>
        </p:spPr>
        <p:txBody>
          <a:bodyPr/>
          <a:lstStyle>
            <a:lvl1pPr marL="0" indent="0">
              <a:buNone/>
              <a:defRPr b="1" baseline="0"/>
            </a:lvl1pPr>
            <a:lvl2pPr marL="457200" indent="0">
              <a:buNone/>
              <a:defRPr/>
            </a:lvl2pPr>
            <a:lvl3pPr marL="914400" indent="0">
              <a:buNone/>
              <a:defRPr/>
            </a:lvl3pPr>
            <a:lvl4pPr marL="1371600" indent="0">
              <a:buNone/>
              <a:defRPr/>
            </a:lvl4pPr>
            <a:lvl5pPr marL="1828800" indent="0">
              <a:buNone/>
              <a:defRPr/>
            </a:lvl5pPr>
          </a:lstStyle>
          <a:p>
            <a:pPr lvl="0"/>
            <a:r>
              <a:rPr lang="de-DE" dirty="0"/>
              <a:t>Inhaltsüberschrift bearbeiten</a:t>
            </a:r>
          </a:p>
        </p:txBody>
      </p:sp>
    </p:spTree>
    <p:extLst>
      <p:ext uri="{BB962C8B-B14F-4D97-AF65-F5344CB8AC3E}">
        <p14:creationId xmlns:p14="http://schemas.microsoft.com/office/powerpoint/2010/main" val="181169775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lemen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4" name="Inhaltsplatzhalter 3"/>
          <p:cNvSpPr>
            <a:spLocks noGrp="1"/>
          </p:cNvSpPr>
          <p:nvPr>
            <p:ph sz="half" idx="2"/>
          </p:nvPr>
        </p:nvSpPr>
        <p:spPr>
          <a:xfrm>
            <a:off x="515937" y="2130424"/>
            <a:ext cx="11160125" cy="3780000"/>
          </a:xfrm>
        </p:spPr>
        <p:txBody>
          <a:bodyPr/>
          <a:lstStyle>
            <a:lvl1pPr marL="0" indent="0">
              <a:buNone/>
              <a:defRPr/>
            </a:lvl1pPr>
          </a:lstStyle>
          <a:p>
            <a:pPr lvl="0"/>
            <a:r>
              <a:rPr lang="de-DE"/>
              <a:t>Formatvorlagen des Textmasters bearbeiten</a:t>
            </a:r>
          </a:p>
        </p:txBody>
      </p:sp>
      <p:sp>
        <p:nvSpPr>
          <p:cNvPr id="5" name="Datumsplatzhalter 4"/>
          <p:cNvSpPr>
            <a:spLocks noGrp="1"/>
          </p:cNvSpPr>
          <p:nvPr>
            <p:ph type="dt" sz="half" idx="10"/>
          </p:nvPr>
        </p:nvSpPr>
        <p:spPr/>
        <p:txBody>
          <a:bodyPr/>
          <a:lstStyle/>
          <a:p>
            <a:fld id="{F9416BE5-19C3-4D8F-88F6-604824EA8AF2}"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11" name="Textplatzhalter 8"/>
          <p:cNvSpPr>
            <a:spLocks noGrp="1"/>
          </p:cNvSpPr>
          <p:nvPr>
            <p:ph type="body" sz="quarter" idx="17" hasCustomPrompt="1"/>
          </p:nvPr>
        </p:nvSpPr>
        <p:spPr>
          <a:xfrm>
            <a:off x="515936" y="5986776"/>
            <a:ext cx="11160125" cy="183600"/>
          </a:xfrm>
          <a:prstGeom prst="rect">
            <a:avLst/>
          </a:prstGeom>
        </p:spPr>
        <p:txBody>
          <a:bodyPr tIns="0" bIns="46800" anchor="t" anchorCtr="0">
            <a:normAutofit/>
          </a:bodyPr>
          <a:lstStyle>
            <a:lvl1pPr marL="0" marR="0" indent="0" algn="l" defTabSz="457195" rtl="0" eaLnBrk="1" fontAlgn="auto" latinLnBrk="0" hangingPunct="1">
              <a:lnSpc>
                <a:spcPct val="100000"/>
              </a:lnSpc>
              <a:spcBef>
                <a:spcPts val="0"/>
              </a:spcBef>
              <a:spcAft>
                <a:spcPts val="0"/>
              </a:spcAft>
              <a:buClrTx/>
              <a:buSzTx/>
              <a:buFont typeface="Wingdings" charset="2"/>
              <a:buNone/>
              <a:tabLst/>
              <a:defRPr sz="1200" b="0" i="0" cap="none" baseline="0">
                <a:solidFill>
                  <a:srgbClr val="000000"/>
                </a:solidFill>
                <a:latin typeface="Arial"/>
                <a:cs typeface="Arial"/>
              </a:defRPr>
            </a:lvl1pPr>
            <a:lvl2pPr marL="0" indent="0">
              <a:buNone/>
              <a:defRPr/>
            </a:lvl2pPr>
            <a:lvl3pPr marL="926991" indent="0">
              <a:buNone/>
              <a:defRPr/>
            </a:lvl3pPr>
            <a:lvl4pPr marL="1133989" indent="0">
              <a:buNone/>
              <a:defRPr/>
            </a:lvl4pPr>
            <a:lvl5pPr marL="1339187" indent="0">
              <a:buNone/>
              <a:defRPr/>
            </a:lvl5pPr>
          </a:lstStyle>
          <a:p>
            <a:pPr lvl="0"/>
            <a:r>
              <a:rPr lang="de-AT"/>
              <a:t>Bildunterschrift bearbeiten ...</a:t>
            </a:r>
          </a:p>
        </p:txBody>
      </p:sp>
    </p:spTree>
    <p:extLst>
      <p:ext uri="{BB962C8B-B14F-4D97-AF65-F5344CB8AC3E}">
        <p14:creationId xmlns:p14="http://schemas.microsoft.com/office/powerpoint/2010/main" val="219290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aim">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12192000" cy="6858000"/>
          </a:xfrm>
        </p:spPr>
        <p:txBody>
          <a:bodyPr/>
          <a:lstStyle>
            <a:lvl1pPr marL="0" indent="0">
              <a:buNone/>
              <a:defRPr/>
            </a:lvl1pPr>
          </a:lstStyle>
          <a:p>
            <a:r>
              <a:rPr lang="de-DE"/>
              <a:t>Bild durch Klicken auf Symbol hinzufügen</a:t>
            </a:r>
            <a:endParaRPr lang="de-AT"/>
          </a:p>
        </p:txBody>
      </p:sp>
    </p:spTree>
    <p:extLst>
      <p:ext uri="{BB962C8B-B14F-4D97-AF65-F5344CB8AC3E}">
        <p14:creationId xmlns:p14="http://schemas.microsoft.com/office/powerpoint/2010/main" val="2676282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mit 3 Bildern unten">
    <p:bg bwMode="grayWhite">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5" name="Datumsplatzhalter 4"/>
          <p:cNvSpPr>
            <a:spLocks noGrp="1"/>
          </p:cNvSpPr>
          <p:nvPr>
            <p:ph type="dt" sz="half" idx="10"/>
          </p:nvPr>
        </p:nvSpPr>
        <p:spPr/>
        <p:txBody>
          <a:bodyPr/>
          <a:lstStyle/>
          <a:p>
            <a:fld id="{6437D290-D979-4487-9822-7B23BA0CA22B}" type="datetime1">
              <a:rPr lang="de-DE" smtClean="0"/>
              <a:t>22.09.2020</a:t>
            </a:fld>
            <a:endParaRPr lang="de-AT" dirty="0"/>
          </a:p>
        </p:txBody>
      </p:sp>
      <p:sp>
        <p:nvSpPr>
          <p:cNvPr id="7" name="Foliennummernplatzhalter 6"/>
          <p:cNvSpPr>
            <a:spLocks noGrp="1"/>
          </p:cNvSpPr>
          <p:nvPr>
            <p:ph type="sldNum" sz="quarter" idx="12"/>
          </p:nvPr>
        </p:nvSpPr>
        <p:spPr/>
        <p:txBody>
          <a:bodyPr/>
          <a:lstStyle/>
          <a:p>
            <a:fld id="{D59EAC77-CC70-4C4E-BD96-101230EA06DF}" type="slidenum">
              <a:rPr lang="de-AT" smtClean="0"/>
              <a:t>‹Nr.›</a:t>
            </a:fld>
            <a:endParaRPr lang="de-AT" dirty="0"/>
          </a:p>
        </p:txBody>
      </p:sp>
      <p:sp>
        <p:nvSpPr>
          <p:cNvPr id="9" name="Textplatzhalter 8"/>
          <p:cNvSpPr>
            <a:spLocks noGrp="1"/>
          </p:cNvSpPr>
          <p:nvPr>
            <p:ph type="body" sz="quarter" idx="13"/>
          </p:nvPr>
        </p:nvSpPr>
        <p:spPr>
          <a:xfrm>
            <a:off x="515938" y="2130424"/>
            <a:ext cx="11160125" cy="1864800"/>
          </a:xfrm>
        </p:spPr>
        <p:txBody>
          <a:bodyPr/>
          <a:lstStyle>
            <a:lvl1pPr>
              <a:defRPr/>
            </a:lvl1pPr>
          </a:lstStyle>
          <a:p>
            <a:pPr lvl="0"/>
            <a:r>
              <a:rPr lang="de-DE"/>
              <a:t>Formatvorlagen des Textmasters bearbeiten</a:t>
            </a:r>
          </a:p>
          <a:p>
            <a:pPr lvl="1"/>
            <a:r>
              <a:rPr lang="de-DE"/>
              <a:t>Zweite Ebene</a:t>
            </a:r>
          </a:p>
        </p:txBody>
      </p:sp>
      <p:sp>
        <p:nvSpPr>
          <p:cNvPr id="12" name="Bildplatzhalter 11"/>
          <p:cNvSpPr>
            <a:spLocks noGrp="1"/>
          </p:cNvSpPr>
          <p:nvPr>
            <p:ph type="pic" sz="quarter" idx="14"/>
          </p:nvPr>
        </p:nvSpPr>
        <p:spPr>
          <a:xfrm>
            <a:off x="515937" y="4153753"/>
            <a:ext cx="3600000" cy="2016000"/>
          </a:xfrm>
        </p:spPr>
        <p:txBody>
          <a:bodyPr>
            <a:normAutofit/>
          </a:bodyPr>
          <a:lstStyle>
            <a:lvl1pPr marL="0" indent="0">
              <a:buNone/>
              <a:defRPr sz="2000"/>
            </a:lvl1pPr>
          </a:lstStyle>
          <a:p>
            <a:r>
              <a:rPr lang="de-DE"/>
              <a:t>Bild durch Klicken auf Symbol hinzufügen</a:t>
            </a:r>
            <a:endParaRPr lang="de-AT" dirty="0"/>
          </a:p>
        </p:txBody>
      </p:sp>
      <p:sp>
        <p:nvSpPr>
          <p:cNvPr id="13" name="Bildplatzhalter 11"/>
          <p:cNvSpPr>
            <a:spLocks noGrp="1"/>
          </p:cNvSpPr>
          <p:nvPr>
            <p:ph type="pic" sz="quarter" idx="15"/>
          </p:nvPr>
        </p:nvSpPr>
        <p:spPr>
          <a:xfrm>
            <a:off x="4296852" y="4153753"/>
            <a:ext cx="3600000" cy="2016000"/>
          </a:xfrm>
        </p:spPr>
        <p:txBody>
          <a:bodyPr>
            <a:normAutofit/>
          </a:bodyPr>
          <a:lstStyle>
            <a:lvl1pPr marL="0" indent="0">
              <a:buNone/>
              <a:defRPr sz="2000"/>
            </a:lvl1pPr>
          </a:lstStyle>
          <a:p>
            <a:r>
              <a:rPr lang="de-DE"/>
              <a:t>Bild durch Klicken auf Symbol hinzufügen</a:t>
            </a:r>
            <a:endParaRPr lang="de-AT"/>
          </a:p>
        </p:txBody>
      </p:sp>
      <p:sp>
        <p:nvSpPr>
          <p:cNvPr id="14" name="Bildplatzhalter 11"/>
          <p:cNvSpPr>
            <a:spLocks noGrp="1"/>
          </p:cNvSpPr>
          <p:nvPr>
            <p:ph type="pic" sz="quarter" idx="16"/>
          </p:nvPr>
        </p:nvSpPr>
        <p:spPr>
          <a:xfrm>
            <a:off x="8071965" y="4153753"/>
            <a:ext cx="3600000" cy="2016000"/>
          </a:xfrm>
        </p:spPr>
        <p:txBody>
          <a:bodyPr>
            <a:normAutofit/>
          </a:bodyPr>
          <a:lstStyle>
            <a:lvl1pPr marL="0" indent="0">
              <a:buNone/>
              <a:defRPr sz="2000"/>
            </a:lvl1pPr>
          </a:lstStyle>
          <a:p>
            <a:r>
              <a:rPr lang="de-DE"/>
              <a:t>Bild durch Klicken auf Symbol hinzufügen</a:t>
            </a:r>
            <a:endParaRPr lang="de-AT" dirty="0"/>
          </a:p>
        </p:txBody>
      </p:sp>
    </p:spTree>
    <p:extLst>
      <p:ext uri="{BB962C8B-B14F-4D97-AF65-F5344CB8AC3E}">
        <p14:creationId xmlns:p14="http://schemas.microsoft.com/office/powerpoint/2010/main" val="2584408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ext mit 3 Bildern unten gelb">
    <p:bg bwMode="grayWhite">
      <p:bgPr>
        <a:solidFill>
          <a:schemeClr val="accent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AT"/>
          </a:p>
        </p:txBody>
      </p:sp>
      <p:sp>
        <p:nvSpPr>
          <p:cNvPr id="5" name="Datumsplatzhalter 4"/>
          <p:cNvSpPr>
            <a:spLocks noGrp="1"/>
          </p:cNvSpPr>
          <p:nvPr>
            <p:ph type="dt" sz="half" idx="10"/>
          </p:nvPr>
        </p:nvSpPr>
        <p:spPr/>
        <p:txBody>
          <a:bodyPr/>
          <a:lstStyle>
            <a:lvl1pPr>
              <a:defRPr>
                <a:solidFill>
                  <a:schemeClr val="bg1"/>
                </a:solidFill>
              </a:defRPr>
            </a:lvl1pPr>
          </a:lstStyle>
          <a:p>
            <a:fld id="{3BF95A39-CC14-4D75-8BA7-335BFB88561A}" type="datetime1">
              <a:rPr lang="de-DE" smtClean="0"/>
              <a:t>22.09.2020</a:t>
            </a:fld>
            <a:endParaRPr lang="de-AT"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9" name="Textplatzhalter 8"/>
          <p:cNvSpPr>
            <a:spLocks noGrp="1"/>
          </p:cNvSpPr>
          <p:nvPr>
            <p:ph type="body" sz="quarter" idx="13"/>
          </p:nvPr>
        </p:nvSpPr>
        <p:spPr>
          <a:xfrm>
            <a:off x="515938" y="2130424"/>
            <a:ext cx="11160125" cy="1863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p:txBody>
      </p:sp>
      <p:sp>
        <p:nvSpPr>
          <p:cNvPr id="16" name="Bildplatzhalter 11"/>
          <p:cNvSpPr>
            <a:spLocks noGrp="1"/>
          </p:cNvSpPr>
          <p:nvPr>
            <p:ph type="pic" sz="quarter" idx="14"/>
          </p:nvPr>
        </p:nvSpPr>
        <p:spPr>
          <a:xfrm>
            <a:off x="515937"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dirty="0"/>
          </a:p>
        </p:txBody>
      </p:sp>
      <p:sp>
        <p:nvSpPr>
          <p:cNvPr id="17" name="Bildplatzhalter 11"/>
          <p:cNvSpPr>
            <a:spLocks noGrp="1"/>
          </p:cNvSpPr>
          <p:nvPr>
            <p:ph type="pic" sz="quarter" idx="15"/>
          </p:nvPr>
        </p:nvSpPr>
        <p:spPr>
          <a:xfrm>
            <a:off x="4296852"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a:p>
        </p:txBody>
      </p:sp>
      <p:sp>
        <p:nvSpPr>
          <p:cNvPr id="18" name="Bildplatzhalter 11"/>
          <p:cNvSpPr>
            <a:spLocks noGrp="1"/>
          </p:cNvSpPr>
          <p:nvPr>
            <p:ph type="pic" sz="quarter" idx="16"/>
          </p:nvPr>
        </p:nvSpPr>
        <p:spPr>
          <a:xfrm>
            <a:off x="8071965"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dirty="0"/>
          </a:p>
        </p:txBody>
      </p:sp>
      <p:pic>
        <p:nvPicPr>
          <p:cNvPr id="12" name="Bild 2"/>
          <p:cNvPicPr>
            <a:picLocks noChangeAspect="1"/>
          </p:cNvPicPr>
          <p:nvPr userDrawn="1"/>
        </p:nvPicPr>
        <p:blipFill>
          <a:blip r:embed="rId2"/>
          <a:stretch>
            <a:fillRect/>
          </a:stretch>
        </p:blipFill>
        <p:spPr bwMode="black">
          <a:xfrm>
            <a:off x="515937" y="549275"/>
            <a:ext cx="269011" cy="288000"/>
          </a:xfrm>
          <a:prstGeom prst="rect">
            <a:avLst/>
          </a:prstGeom>
        </p:spPr>
      </p:pic>
      <p:sp>
        <p:nvSpPr>
          <p:cNvPr id="13" name="Rechteck 12"/>
          <p:cNvSpPr/>
          <p:nvPr/>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4201810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ext mit 3 Bildern unten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AT" dirty="0"/>
          </a:p>
        </p:txBody>
      </p:sp>
      <p:sp>
        <p:nvSpPr>
          <p:cNvPr id="5" name="Datumsplatzhalter 4"/>
          <p:cNvSpPr>
            <a:spLocks noGrp="1"/>
          </p:cNvSpPr>
          <p:nvPr>
            <p:ph type="dt" sz="half" idx="10"/>
          </p:nvPr>
        </p:nvSpPr>
        <p:spPr/>
        <p:txBody>
          <a:bodyPr/>
          <a:lstStyle>
            <a:lvl1pPr>
              <a:defRPr>
                <a:solidFill>
                  <a:schemeClr val="bg1"/>
                </a:solidFill>
              </a:defRPr>
            </a:lvl1pPr>
          </a:lstStyle>
          <a:p>
            <a:fld id="{DB41327B-4391-4FD6-9640-EAA933F98CC2}" type="datetime1">
              <a:rPr lang="de-DE" smtClean="0"/>
              <a:t>22.09.2020</a:t>
            </a:fld>
            <a:endParaRPr lang="de-AT"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9" name="Textplatzhalter 8"/>
          <p:cNvSpPr>
            <a:spLocks noGrp="1"/>
          </p:cNvSpPr>
          <p:nvPr>
            <p:ph type="body" sz="quarter" idx="13"/>
          </p:nvPr>
        </p:nvSpPr>
        <p:spPr>
          <a:xfrm>
            <a:off x="515938" y="2130424"/>
            <a:ext cx="11160125" cy="18635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p:txBody>
      </p:sp>
      <p:pic>
        <p:nvPicPr>
          <p:cNvPr id="11" name="Bild 2"/>
          <p:cNvPicPr>
            <a:picLocks noChangeAspect="1"/>
          </p:cNvPicPr>
          <p:nvPr/>
        </p:nvPicPr>
        <p:blipFill>
          <a:blip r:embed="rId2"/>
          <a:stretch>
            <a:fillRect/>
          </a:stretch>
        </p:blipFill>
        <p:spPr bwMode="black">
          <a:xfrm>
            <a:off x="515937" y="549275"/>
            <a:ext cx="269011" cy="288000"/>
          </a:xfrm>
          <a:prstGeom prst="rect">
            <a:avLst/>
          </a:prstGeom>
        </p:spPr>
      </p:pic>
      <p:sp>
        <p:nvSpPr>
          <p:cNvPr id="16" name="Bildplatzhalter 11"/>
          <p:cNvSpPr>
            <a:spLocks noGrp="1"/>
          </p:cNvSpPr>
          <p:nvPr>
            <p:ph type="pic" sz="quarter" idx="14"/>
          </p:nvPr>
        </p:nvSpPr>
        <p:spPr>
          <a:xfrm>
            <a:off x="515937"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dirty="0"/>
          </a:p>
        </p:txBody>
      </p:sp>
      <p:sp>
        <p:nvSpPr>
          <p:cNvPr id="17" name="Bildplatzhalter 11"/>
          <p:cNvSpPr>
            <a:spLocks noGrp="1"/>
          </p:cNvSpPr>
          <p:nvPr>
            <p:ph type="pic" sz="quarter" idx="15"/>
          </p:nvPr>
        </p:nvSpPr>
        <p:spPr>
          <a:xfrm>
            <a:off x="4296852"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a:p>
        </p:txBody>
      </p:sp>
      <p:sp>
        <p:nvSpPr>
          <p:cNvPr id="18" name="Bildplatzhalter 11"/>
          <p:cNvSpPr>
            <a:spLocks noGrp="1"/>
          </p:cNvSpPr>
          <p:nvPr>
            <p:ph type="pic" sz="quarter" idx="16"/>
          </p:nvPr>
        </p:nvSpPr>
        <p:spPr>
          <a:xfrm>
            <a:off x="8071965" y="4153753"/>
            <a:ext cx="3600000" cy="2016000"/>
          </a:xfrm>
        </p:spPr>
        <p:txBody>
          <a:bodyPr>
            <a:normAutofit/>
          </a:bodyPr>
          <a:lstStyle>
            <a:lvl1pPr marL="0" indent="0">
              <a:buNone/>
              <a:defRPr sz="2000">
                <a:solidFill>
                  <a:schemeClr val="bg1"/>
                </a:solidFill>
              </a:defRPr>
            </a:lvl1pPr>
          </a:lstStyle>
          <a:p>
            <a:r>
              <a:rPr lang="de-DE"/>
              <a:t>Bild durch Klicken auf Symbol hinzufügen</a:t>
            </a:r>
            <a:endParaRPr lang="de-AT" dirty="0"/>
          </a:p>
        </p:txBody>
      </p:sp>
      <p:sp>
        <p:nvSpPr>
          <p:cNvPr id="14" name="Rechteck 13"/>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2132508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pic>
        <p:nvPicPr>
          <p:cNvPr id="4" name="Bild 7"/>
          <p:cNvPicPr>
            <a:picLocks noChangeAspect="1"/>
          </p:cNvPicPr>
          <p:nvPr/>
        </p:nvPicPr>
        <p:blipFill>
          <a:blip r:embed="rId2"/>
          <a:stretch>
            <a:fillRect/>
          </a:stretch>
        </p:blipFill>
        <p:spPr bwMode="black">
          <a:xfrm>
            <a:off x="515937" y="549275"/>
            <a:ext cx="269011" cy="288000"/>
          </a:xfrm>
          <a:prstGeom prst="rect">
            <a:avLst/>
          </a:prstGeom>
        </p:spPr>
      </p:pic>
    </p:spTree>
    <p:extLst>
      <p:ext uri="{BB962C8B-B14F-4D97-AF65-F5344CB8AC3E}">
        <p14:creationId xmlns:p14="http://schemas.microsoft.com/office/powerpoint/2010/main" val="12497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weiß">
    <p:bg bwMode="grayWhite">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479600"/>
            <a:ext cx="11160125" cy="1440000"/>
          </a:xfrm>
        </p:spPr>
        <p:txBody>
          <a:bodyPr anchor="b">
            <a:normAutofit/>
          </a:bodyPr>
          <a:lstStyle>
            <a:lvl1pPr algn="ctr">
              <a:defRPr sz="3600">
                <a:solidFill>
                  <a:srgbClr val="000000"/>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1661"/>
            <a:ext cx="11160125" cy="961373"/>
          </a:xfrm>
        </p:spPr>
        <p:txBody>
          <a:bodyPr/>
          <a:lstStyle>
            <a:lvl1pPr marL="0" indent="0" algn="ctr">
              <a:buNone/>
              <a:defRPr sz="2400" b="0" cap="all"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
        <p:nvSpPr>
          <p:cNvPr id="4" name="Datumsplatzhalter 3"/>
          <p:cNvSpPr>
            <a:spLocks noGrp="1"/>
          </p:cNvSpPr>
          <p:nvPr>
            <p:ph type="dt" sz="half" idx="10"/>
          </p:nvPr>
        </p:nvSpPr>
        <p:spPr/>
        <p:txBody>
          <a:bodyPr/>
          <a:lstStyle/>
          <a:p>
            <a:fld id="{C9FD0701-CF7F-4E6D-9964-4C91FD2523E0}" type="datetime1">
              <a:rPr lang="de-DE" smtClean="0"/>
              <a:t>22.09.2020</a:t>
            </a:fld>
            <a:endParaRPr lang="de-AT" dirty="0"/>
          </a:p>
        </p:txBody>
      </p:sp>
      <p:pic>
        <p:nvPicPr>
          <p:cNvPr id="8" name="Bild 6"/>
          <p:cNvPicPr>
            <a:picLocks noChangeAspect="1"/>
          </p:cNvPicPr>
          <p:nvPr/>
        </p:nvPicPr>
        <p:blipFill>
          <a:blip r:embed="rId2"/>
          <a:stretch>
            <a:fillRect/>
          </a:stretch>
        </p:blipFill>
        <p:spPr>
          <a:xfrm>
            <a:off x="5708305" y="5013176"/>
            <a:ext cx="775385" cy="288000"/>
          </a:xfrm>
          <a:prstGeom prst="rect">
            <a:avLst/>
          </a:prstGeom>
        </p:spPr>
      </p:pic>
      <p:sp>
        <p:nvSpPr>
          <p:cNvPr id="9" name="Rechteck 8"/>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tx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1048478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00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Abschlussfolie">
    <p:bg bwMode="grayWhite">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7" y="1479600"/>
            <a:ext cx="11160125" cy="1440000"/>
          </a:xfrm>
        </p:spPr>
        <p:txBody>
          <a:bodyPr anchor="b">
            <a:normAutofit/>
          </a:bodyPr>
          <a:lstStyle>
            <a:lvl1pPr algn="ctr">
              <a:defRPr sz="3600">
                <a:solidFill>
                  <a:schemeClr val="bg1"/>
                </a:solidFill>
              </a:defRPr>
            </a:lvl1pPr>
          </a:lstStyle>
          <a:p>
            <a:r>
              <a:rPr lang="de-DE" dirty="0"/>
              <a:t>Abschlussfolie durch Klicken bearbeiten</a:t>
            </a:r>
            <a:endParaRPr lang="de-AT" dirty="0"/>
          </a:p>
        </p:txBody>
      </p:sp>
      <p:sp>
        <p:nvSpPr>
          <p:cNvPr id="3" name="Untertitel 2"/>
          <p:cNvSpPr>
            <a:spLocks noGrp="1"/>
          </p:cNvSpPr>
          <p:nvPr>
            <p:ph type="subTitle" idx="1" hasCustomPrompt="1"/>
          </p:nvPr>
        </p:nvSpPr>
        <p:spPr>
          <a:xfrm>
            <a:off x="515936" y="2908658"/>
            <a:ext cx="11160125" cy="961373"/>
          </a:xfrm>
        </p:spPr>
        <p:txBody>
          <a:bodyPr/>
          <a:lstStyle>
            <a:lvl1pPr marL="0" indent="0" algn="ctr">
              <a:buNone/>
              <a:defRPr sz="2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Untertitelmaster durch Klicken bearbeiten</a:t>
            </a:r>
            <a:endParaRPr lang="de-AT" dirty="0"/>
          </a:p>
        </p:txBody>
      </p:sp>
      <p:pic>
        <p:nvPicPr>
          <p:cNvPr id="9" name="Bild 1"/>
          <p:cNvPicPr>
            <a:picLocks noChangeAspect="1"/>
          </p:cNvPicPr>
          <p:nvPr/>
        </p:nvPicPr>
        <p:blipFill>
          <a:blip r:embed="rId2"/>
          <a:stretch>
            <a:fillRect/>
          </a:stretch>
        </p:blipFill>
        <p:spPr bwMode="black">
          <a:xfrm>
            <a:off x="5708308" y="5013176"/>
            <a:ext cx="775385" cy="288000"/>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1713BA94-18C4-4D22-960A-6BD73E9AB061}"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11" name="Rechteck 10"/>
          <p:cNvSpPr/>
          <p:nvPr userDrawn="1"/>
        </p:nvSpPr>
        <p:spPr>
          <a:xfrm>
            <a:off x="9486900" y="6052114"/>
            <a:ext cx="2189163" cy="659836"/>
          </a:xfrm>
          <a:prstGeom prst="rect">
            <a:avLst/>
          </a:prstGeom>
        </p:spPr>
        <p:txBody>
          <a:bodyPr vert="horz" lIns="0" tIns="0" rIns="0" bIns="0" rtlCol="0" anchor="ctr"/>
          <a:lstStyle/>
          <a:p>
            <a:pPr lvl="0" algn="r"/>
            <a:r>
              <a:rPr lang="de-AT" sz="800" b="1" dirty="0">
                <a:solidFill>
                  <a:schemeClr val="bg1"/>
                </a:solidFill>
                <a:latin typeface="+mn-lt"/>
                <a:cs typeface="Arial Unicode MS" panose="020B0604020202020204" pitchFamily="34" charset="-128"/>
              </a:rPr>
              <a:t>Bundesimmobiliengesellschaft </a:t>
            </a:r>
            <a:r>
              <a:rPr lang="de-AT" sz="800" b="1" dirty="0" err="1">
                <a:solidFill>
                  <a:schemeClr val="bg1"/>
                </a:solidFill>
                <a:latin typeface="+mn-lt"/>
                <a:cs typeface="Arial Unicode MS" panose="020B0604020202020204" pitchFamily="34" charset="-128"/>
              </a:rPr>
              <a:t>m.b.H</a:t>
            </a:r>
            <a:r>
              <a:rPr lang="de-AT" sz="800" b="1" dirty="0">
                <a:solidFill>
                  <a:schemeClr val="bg1"/>
                </a:solidFill>
                <a:latin typeface="+mn-lt"/>
                <a:cs typeface="Arial Unicode MS" panose="020B0604020202020204" pitchFamily="34" charset="-128"/>
              </a:rPr>
              <a:t>.</a:t>
            </a:r>
          </a:p>
          <a:p>
            <a:pPr lvl="0" algn="r"/>
            <a:r>
              <a:rPr lang="de-AT" sz="800" b="0" dirty="0">
                <a:solidFill>
                  <a:schemeClr val="bg1"/>
                </a:solidFill>
                <a:latin typeface="+mn-lt"/>
                <a:cs typeface="Arial Unicode MS" panose="020B0604020202020204" pitchFamily="34" charset="-128"/>
              </a:rPr>
              <a:t>1020 Wien, Trabrennstraße 2c</a:t>
            </a:r>
          </a:p>
          <a:p>
            <a:pPr lvl="0" algn="r"/>
            <a:r>
              <a:rPr lang="de-AT" sz="800" b="0" dirty="0">
                <a:solidFill>
                  <a:schemeClr val="bg1"/>
                </a:solidFill>
                <a:latin typeface="+mn-lt"/>
                <a:cs typeface="Arial Unicode MS" panose="020B0604020202020204" pitchFamily="34" charset="-128"/>
              </a:rPr>
              <a:t>T +43 5 0244 – 0, F +43 5 0244 – 2211</a:t>
            </a:r>
          </a:p>
          <a:p>
            <a:pPr lvl="0" algn="r"/>
            <a:r>
              <a:rPr lang="de-AT" sz="800" b="0" dirty="0">
                <a:solidFill>
                  <a:schemeClr val="bg1"/>
                </a:solidFill>
                <a:latin typeface="+mn-lt"/>
                <a:cs typeface="Arial Unicode MS" panose="020B0604020202020204" pitchFamily="34" charset="-128"/>
              </a:rPr>
              <a:t>E office@big.at, W www.big.at</a:t>
            </a:r>
          </a:p>
        </p:txBody>
      </p:sp>
    </p:spTree>
    <p:extLst>
      <p:ext uri="{BB962C8B-B14F-4D97-AF65-F5344CB8AC3E}">
        <p14:creationId xmlns:p14="http://schemas.microsoft.com/office/powerpoint/2010/main" val="2464856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Abschlussfolie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7" y="1479600"/>
            <a:ext cx="11160125" cy="1440000"/>
          </a:xfrm>
        </p:spPr>
        <p:txBody>
          <a:bodyPr anchor="b">
            <a:normAutofit/>
          </a:bodyPr>
          <a:lstStyle>
            <a:lvl1pPr algn="ctr">
              <a:defRPr sz="3600">
                <a:solidFill>
                  <a:schemeClr val="bg1"/>
                </a:solidFill>
              </a:defRPr>
            </a:lvl1pPr>
          </a:lstStyle>
          <a:p>
            <a:r>
              <a:rPr lang="de-DE" dirty="0"/>
              <a:t>Abschlussfolie durch Klicken bearbeiten</a:t>
            </a:r>
            <a:endParaRPr lang="de-AT" dirty="0"/>
          </a:p>
        </p:txBody>
      </p:sp>
      <p:sp>
        <p:nvSpPr>
          <p:cNvPr id="3" name="Untertitel 2"/>
          <p:cNvSpPr>
            <a:spLocks noGrp="1"/>
          </p:cNvSpPr>
          <p:nvPr>
            <p:ph type="subTitle" idx="1" hasCustomPrompt="1"/>
          </p:nvPr>
        </p:nvSpPr>
        <p:spPr>
          <a:xfrm>
            <a:off x="515936" y="2908658"/>
            <a:ext cx="11160125" cy="961373"/>
          </a:xfrm>
        </p:spPr>
        <p:txBody>
          <a:bodyPr/>
          <a:lstStyle>
            <a:lvl1pPr marL="0" indent="0" algn="ctr">
              <a:buNone/>
              <a:defRPr sz="2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Untertitelmaster durch Klicken bearbeiten</a:t>
            </a:r>
            <a:endParaRPr lang="de-AT" dirty="0"/>
          </a:p>
        </p:txBody>
      </p:sp>
      <p:pic>
        <p:nvPicPr>
          <p:cNvPr id="9" name="Bild 1"/>
          <p:cNvPicPr>
            <a:picLocks noChangeAspect="1"/>
          </p:cNvPicPr>
          <p:nvPr userDrawn="1"/>
        </p:nvPicPr>
        <p:blipFill>
          <a:blip r:embed="rId2"/>
          <a:stretch>
            <a:fillRect/>
          </a:stretch>
        </p:blipFill>
        <p:spPr bwMode="black">
          <a:xfrm>
            <a:off x="5708308" y="5013176"/>
            <a:ext cx="775385" cy="288000"/>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BFFC5D3A-BE19-45FD-BF3F-FC5E8EA595D2}"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8" name="Rechteck 7"/>
          <p:cNvSpPr/>
          <p:nvPr userDrawn="1"/>
        </p:nvSpPr>
        <p:spPr>
          <a:xfrm>
            <a:off x="9486900" y="6052114"/>
            <a:ext cx="2189163" cy="659836"/>
          </a:xfrm>
          <a:prstGeom prst="rect">
            <a:avLst/>
          </a:prstGeom>
        </p:spPr>
        <p:txBody>
          <a:bodyPr vert="horz" lIns="0" tIns="0" rIns="0" bIns="0" rtlCol="0" anchor="ctr"/>
          <a:lstStyle/>
          <a:p>
            <a:pPr lvl="0" algn="r"/>
            <a:r>
              <a:rPr lang="de-AT" sz="800" b="1" dirty="0">
                <a:solidFill>
                  <a:schemeClr val="bg1"/>
                </a:solidFill>
                <a:latin typeface="+mn-lt"/>
                <a:cs typeface="Arial Unicode MS" panose="020B0604020202020204" pitchFamily="34" charset="-128"/>
              </a:rPr>
              <a:t>Bundesimmobiliengesellschaft m.b.H.</a:t>
            </a:r>
          </a:p>
          <a:p>
            <a:pPr lvl="0" algn="r"/>
            <a:r>
              <a:rPr lang="de-AT" sz="800" b="0" dirty="0">
                <a:solidFill>
                  <a:schemeClr val="bg1"/>
                </a:solidFill>
                <a:latin typeface="+mn-lt"/>
                <a:cs typeface="Arial Unicode MS" panose="020B0604020202020204" pitchFamily="34" charset="-128"/>
              </a:rPr>
              <a:t>1020 Wien, Trabrennstraße 2c</a:t>
            </a:r>
          </a:p>
          <a:p>
            <a:pPr lvl="0" algn="r"/>
            <a:r>
              <a:rPr lang="de-AT" sz="800" b="0" dirty="0">
                <a:solidFill>
                  <a:schemeClr val="bg1"/>
                </a:solidFill>
                <a:latin typeface="+mn-lt"/>
                <a:cs typeface="Arial Unicode MS" panose="020B0604020202020204" pitchFamily="34" charset="-128"/>
              </a:rPr>
              <a:t>T +43 5 0244 – 0, F +43 5 0244 – 2211</a:t>
            </a:r>
          </a:p>
          <a:p>
            <a:pPr lvl="0" algn="r"/>
            <a:r>
              <a:rPr lang="de-AT" sz="800" b="0" dirty="0">
                <a:solidFill>
                  <a:schemeClr val="bg1"/>
                </a:solidFill>
                <a:latin typeface="+mn-lt"/>
                <a:cs typeface="Arial Unicode MS" panose="020B0604020202020204" pitchFamily="34" charset="-128"/>
              </a:rPr>
              <a:t>E office@big.at, W www.big.at</a:t>
            </a:r>
          </a:p>
        </p:txBody>
      </p:sp>
    </p:spTree>
    <p:extLst>
      <p:ext uri="{BB962C8B-B14F-4D97-AF65-F5344CB8AC3E}">
        <p14:creationId xmlns:p14="http://schemas.microsoft.com/office/powerpoint/2010/main" val="491116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Abschlussfolie weiß">
    <p:bg bwMode="grayWhite">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7" y="1479600"/>
            <a:ext cx="11160125" cy="1440000"/>
          </a:xfrm>
        </p:spPr>
        <p:txBody>
          <a:bodyPr anchor="b">
            <a:normAutofit/>
          </a:bodyPr>
          <a:lstStyle>
            <a:lvl1pPr algn="ctr">
              <a:defRPr sz="3600">
                <a:solidFill>
                  <a:srgbClr val="000000"/>
                </a:solidFill>
              </a:defRPr>
            </a:lvl1pPr>
          </a:lstStyle>
          <a:p>
            <a:r>
              <a:rPr lang="de-DE" dirty="0"/>
              <a:t>Abschlussfolie durch Klicken bearbeiten</a:t>
            </a:r>
            <a:endParaRPr lang="de-AT" dirty="0"/>
          </a:p>
        </p:txBody>
      </p:sp>
      <p:sp>
        <p:nvSpPr>
          <p:cNvPr id="3" name="Untertitel 2"/>
          <p:cNvSpPr>
            <a:spLocks noGrp="1"/>
          </p:cNvSpPr>
          <p:nvPr>
            <p:ph type="subTitle" idx="1" hasCustomPrompt="1"/>
          </p:nvPr>
        </p:nvSpPr>
        <p:spPr>
          <a:xfrm>
            <a:off x="515936" y="2912992"/>
            <a:ext cx="11160125" cy="961373"/>
          </a:xfrm>
        </p:spPr>
        <p:txBody>
          <a:bodyPr/>
          <a:lstStyle>
            <a:lvl1pPr marL="0" indent="0" algn="ctr">
              <a:buNone/>
              <a:defRPr sz="2400" b="0" cap="all"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Untertitelmaster durch Klicken bearbeiten</a:t>
            </a:r>
            <a:endParaRPr lang="de-AT" dirty="0"/>
          </a:p>
        </p:txBody>
      </p:sp>
      <p:pic>
        <p:nvPicPr>
          <p:cNvPr id="6" name="Bild 6"/>
          <p:cNvPicPr>
            <a:picLocks noChangeAspect="1"/>
          </p:cNvPicPr>
          <p:nvPr/>
        </p:nvPicPr>
        <p:blipFill>
          <a:blip r:embed="rId2"/>
          <a:stretch>
            <a:fillRect/>
          </a:stretch>
        </p:blipFill>
        <p:spPr>
          <a:xfrm>
            <a:off x="5708305" y="5013176"/>
            <a:ext cx="775385" cy="288000"/>
          </a:xfrm>
          <a:prstGeom prst="rect">
            <a:avLst/>
          </a:prstGeom>
        </p:spPr>
      </p:pic>
      <p:sp>
        <p:nvSpPr>
          <p:cNvPr id="4" name="Datumsplatzhalter 3"/>
          <p:cNvSpPr>
            <a:spLocks noGrp="1"/>
          </p:cNvSpPr>
          <p:nvPr>
            <p:ph type="dt" sz="half" idx="12"/>
          </p:nvPr>
        </p:nvSpPr>
        <p:spPr/>
        <p:txBody>
          <a:bodyPr/>
          <a:lstStyle/>
          <a:p>
            <a:fld id="{5186889A-BF57-41EC-856A-7CF045818531}" type="datetime1">
              <a:rPr lang="de-DE" smtClean="0"/>
              <a:t>22.09.2020</a:t>
            </a:fld>
            <a:endParaRPr lang="de-AT" dirty="0"/>
          </a:p>
        </p:txBody>
      </p:sp>
      <p:sp>
        <p:nvSpPr>
          <p:cNvPr id="8" name="Foliennummernplatzhalter 7"/>
          <p:cNvSpPr>
            <a:spLocks noGrp="1"/>
          </p:cNvSpPr>
          <p:nvPr>
            <p:ph type="sldNum" sz="quarter" idx="13"/>
          </p:nvPr>
        </p:nvSpPr>
        <p:spPr/>
        <p:txBody>
          <a:bodyPr/>
          <a:lstStyle/>
          <a:p>
            <a:fld id="{D59EAC77-CC70-4C4E-BD96-101230EA06DF}" type="slidenum">
              <a:rPr lang="de-AT" smtClean="0"/>
              <a:pPr/>
              <a:t>‹Nr.›</a:t>
            </a:fld>
            <a:endParaRPr lang="de-AT" dirty="0"/>
          </a:p>
        </p:txBody>
      </p:sp>
      <p:sp>
        <p:nvSpPr>
          <p:cNvPr id="11" name="Rechteck 10"/>
          <p:cNvSpPr/>
          <p:nvPr/>
        </p:nvSpPr>
        <p:spPr>
          <a:xfrm>
            <a:off x="9486900" y="6052114"/>
            <a:ext cx="2189163" cy="659836"/>
          </a:xfrm>
          <a:prstGeom prst="rect">
            <a:avLst/>
          </a:prstGeom>
        </p:spPr>
        <p:txBody>
          <a:bodyPr vert="horz" lIns="0" tIns="0" rIns="0" bIns="0" rtlCol="0" anchor="ctr"/>
          <a:lstStyle/>
          <a:p>
            <a:pPr lvl="0" algn="r"/>
            <a:r>
              <a:rPr lang="de-AT" sz="800" b="1" dirty="0">
                <a:solidFill>
                  <a:srgbClr val="000000"/>
                </a:solidFill>
                <a:latin typeface="+mn-lt"/>
                <a:cs typeface="Arial Unicode MS" panose="020B0604020202020204" pitchFamily="34" charset="-128"/>
              </a:rPr>
              <a:t>Bundesimmobiliengesellschaft m.b.H.</a:t>
            </a:r>
          </a:p>
          <a:p>
            <a:pPr lvl="0" algn="r"/>
            <a:r>
              <a:rPr lang="de-AT" sz="800" b="0" dirty="0">
                <a:solidFill>
                  <a:srgbClr val="000000"/>
                </a:solidFill>
                <a:latin typeface="+mn-lt"/>
                <a:cs typeface="Arial Unicode MS" panose="020B0604020202020204" pitchFamily="34" charset="-128"/>
              </a:rPr>
              <a:t>1020 Wien, Trabrennstraße 2c</a:t>
            </a:r>
          </a:p>
          <a:p>
            <a:pPr lvl="0" algn="r"/>
            <a:r>
              <a:rPr lang="de-AT" sz="800" b="0" dirty="0">
                <a:solidFill>
                  <a:srgbClr val="000000"/>
                </a:solidFill>
                <a:latin typeface="+mn-lt"/>
                <a:cs typeface="Arial Unicode MS" panose="020B0604020202020204" pitchFamily="34" charset="-128"/>
              </a:rPr>
              <a:t>T +43 5 0244 – 0, F +43 5 0244 – 2211</a:t>
            </a:r>
          </a:p>
          <a:p>
            <a:pPr lvl="0" algn="r"/>
            <a:r>
              <a:rPr lang="de-AT" sz="800" b="0" dirty="0">
                <a:solidFill>
                  <a:srgbClr val="000000"/>
                </a:solidFill>
                <a:latin typeface="+mn-lt"/>
                <a:cs typeface="Arial Unicode MS" panose="020B0604020202020204" pitchFamily="34" charset="-128"/>
              </a:rPr>
              <a:t>E office@big.at, W www.big.at</a:t>
            </a:r>
          </a:p>
        </p:txBody>
      </p:sp>
    </p:spTree>
    <p:extLst>
      <p:ext uri="{BB962C8B-B14F-4D97-AF65-F5344CB8AC3E}">
        <p14:creationId xmlns:p14="http://schemas.microsoft.com/office/powerpoint/2010/main" val="744887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Titel und Inhalt">
    <p:spTree>
      <p:nvGrpSpPr>
        <p:cNvPr id="1" name=""/>
        <p:cNvGrpSpPr/>
        <p:nvPr/>
      </p:nvGrpSpPr>
      <p:grpSpPr>
        <a:xfrm>
          <a:off x="0" y="0"/>
          <a:ext cx="0" cy="0"/>
          <a:chOff x="0" y="0"/>
          <a:chExt cx="0" cy="0"/>
        </a:xfrm>
      </p:grpSpPr>
      <p:sp>
        <p:nvSpPr>
          <p:cNvPr id="42" name="Shape 42"/>
          <p:cNvSpPr/>
          <p:nvPr/>
        </p:nvSpPr>
        <p:spPr>
          <a:xfrm>
            <a:off x="0" y="962729"/>
            <a:ext cx="12192000" cy="5895272"/>
          </a:xfrm>
          <a:prstGeom prst="rect">
            <a:avLst/>
          </a:prstGeom>
          <a:solidFill>
            <a:srgbClr val="FFFFFF"/>
          </a:solidFill>
          <a:ln w="12700">
            <a:miter lim="400000"/>
          </a:ln>
        </p:spPr>
        <p:txBody>
          <a:bodyPr lIns="45719" tIns="45719" rIns="45719" bIns="45719" anchor="ctr"/>
          <a:lstStyle/>
          <a:p>
            <a:pPr algn="ctr" defTabSz="1123950">
              <a:defRPr sz="4400">
                <a:solidFill>
                  <a:srgbClr val="808080"/>
                </a:solidFill>
                <a:latin typeface="+mn-lt"/>
                <a:ea typeface="+mn-ea"/>
                <a:cs typeface="+mn-cs"/>
                <a:sym typeface="Arial"/>
              </a:defRPr>
            </a:pPr>
            <a:endParaRPr sz="2200"/>
          </a:p>
        </p:txBody>
      </p:sp>
      <p:pic>
        <p:nvPicPr>
          <p:cNvPr id="43" name="image6.png"/>
          <p:cNvPicPr>
            <a:picLocks noChangeAspect="1"/>
          </p:cNvPicPr>
          <p:nvPr/>
        </p:nvPicPr>
        <p:blipFill>
          <a:blip r:embed="rId2"/>
          <a:stretch>
            <a:fillRect/>
          </a:stretch>
        </p:blipFill>
        <p:spPr>
          <a:xfrm>
            <a:off x="0" y="693757"/>
            <a:ext cx="12192001" cy="1720851"/>
          </a:xfrm>
          <a:prstGeom prst="rect">
            <a:avLst/>
          </a:prstGeom>
          <a:ln w="12700">
            <a:miter lim="400000"/>
          </a:ln>
        </p:spPr>
      </p:pic>
      <p:pic>
        <p:nvPicPr>
          <p:cNvPr id="44" name="image1.png"/>
          <p:cNvPicPr>
            <a:picLocks noChangeAspect="1"/>
          </p:cNvPicPr>
          <p:nvPr/>
        </p:nvPicPr>
        <p:blipFill>
          <a:blip r:embed="rId3"/>
          <a:stretch>
            <a:fillRect/>
          </a:stretch>
        </p:blipFill>
        <p:spPr>
          <a:xfrm>
            <a:off x="10317211" y="77312"/>
            <a:ext cx="1097695" cy="682429"/>
          </a:xfrm>
          <a:prstGeom prst="rect">
            <a:avLst/>
          </a:prstGeom>
          <a:ln w="12700">
            <a:miter lim="400000"/>
          </a:ln>
        </p:spPr>
      </p:pic>
      <p:pic>
        <p:nvPicPr>
          <p:cNvPr id="45" name="image7.png"/>
          <p:cNvPicPr>
            <a:picLocks noChangeAspect="1"/>
          </p:cNvPicPr>
          <p:nvPr/>
        </p:nvPicPr>
        <p:blipFill>
          <a:blip r:embed="rId4"/>
          <a:stretch>
            <a:fillRect/>
          </a:stretch>
        </p:blipFill>
        <p:spPr>
          <a:xfrm>
            <a:off x="317500" y="234950"/>
            <a:ext cx="508000" cy="477079"/>
          </a:xfrm>
          <a:prstGeom prst="rect">
            <a:avLst/>
          </a:prstGeom>
          <a:ln w="12700">
            <a:miter lim="400000"/>
          </a:ln>
        </p:spPr>
      </p:pic>
      <p:sp>
        <p:nvSpPr>
          <p:cNvPr id="46" name="Shape 46"/>
          <p:cNvSpPr>
            <a:spLocks noGrp="1"/>
          </p:cNvSpPr>
          <p:nvPr>
            <p:ph type="title"/>
          </p:nvPr>
        </p:nvSpPr>
        <p:spPr>
          <a:xfrm>
            <a:off x="1016000" y="0"/>
            <a:ext cx="10972800" cy="927100"/>
          </a:xfrm>
          <a:prstGeom prst="rect">
            <a:avLst/>
          </a:prstGeom>
        </p:spPr>
        <p:txBody>
          <a:bodyPr/>
          <a:lstStyle>
            <a:lvl1pPr>
              <a:defRPr sz="3200">
                <a:solidFill>
                  <a:srgbClr val="006AA7"/>
                </a:solidFill>
              </a:defRPr>
            </a:lvl1pPr>
          </a:lstStyle>
          <a:p>
            <a:r>
              <a:t>Titeltext</a:t>
            </a:r>
          </a:p>
        </p:txBody>
      </p:sp>
      <p:sp>
        <p:nvSpPr>
          <p:cNvPr id="47" name="Shape 47"/>
          <p:cNvSpPr>
            <a:spLocks noGrp="1"/>
          </p:cNvSpPr>
          <p:nvPr>
            <p:ph type="body" idx="1"/>
          </p:nvPr>
        </p:nvSpPr>
        <p:spPr>
          <a:xfrm>
            <a:off x="660400" y="1334083"/>
            <a:ext cx="10953750" cy="5255950"/>
          </a:xfrm>
          <a:prstGeom prst="rect">
            <a:avLst/>
          </a:prstGeom>
        </p:spPr>
        <p:txBody>
          <a:bodyPr/>
          <a:lstStyle>
            <a:lvl1pPr marL="365760" indent="-365760">
              <a:buClr>
                <a:srgbClr val="006AA7"/>
              </a:buClr>
              <a:buChar char="▪"/>
              <a:defRPr sz="2400"/>
            </a:lvl1pPr>
            <a:lvl2pPr marL="725544" indent="-331303">
              <a:buClr>
                <a:srgbClr val="006AA7"/>
              </a:buClr>
              <a:buSzPct val="80000"/>
              <a:buChar char="•"/>
              <a:defRPr sz="2400"/>
            </a:lvl2pPr>
            <a:lvl3pPr marL="1035050" indent="-342900">
              <a:buClr>
                <a:srgbClr val="006AA7"/>
              </a:buClr>
              <a:buSzPct val="75000"/>
              <a:buChar char="-"/>
              <a:defRPr sz="2400"/>
            </a:lvl3pPr>
            <a:lvl4pPr marL="1218405" indent="-374650">
              <a:buClr>
                <a:srgbClr val="006AA7"/>
              </a:buClr>
              <a:defRPr sz="2400"/>
            </a:lvl4pPr>
            <a:lvl5pPr marL="1501510" indent="-376766">
              <a:buClr>
                <a:srgbClr val="006AA7"/>
              </a:buClr>
              <a:buChar char="˃"/>
              <a:defRPr sz="2400"/>
            </a:lvl5pPr>
          </a:lstStyle>
          <a:p>
            <a:r>
              <a:t>Textebene 1</a:t>
            </a:r>
          </a:p>
          <a:p>
            <a:pPr lvl="1"/>
            <a:r>
              <a:t>Textebene 2</a:t>
            </a:r>
          </a:p>
          <a:p>
            <a:pPr lvl="2"/>
            <a:r>
              <a:t>Textebene 3</a:t>
            </a:r>
          </a:p>
          <a:p>
            <a:pPr lvl="3"/>
            <a:r>
              <a:t>Textebene 4</a:t>
            </a:r>
          </a:p>
          <a:p>
            <a:pPr lvl="4"/>
            <a:r>
              <a:t>Textebene 5</a:t>
            </a:r>
          </a:p>
        </p:txBody>
      </p:sp>
      <p:sp>
        <p:nvSpPr>
          <p:cNvPr id="48" name="Shape 48"/>
          <p:cNvSpPr>
            <a:spLocks noGrp="1"/>
          </p:cNvSpPr>
          <p:nvPr>
            <p:ph type="sldNum" sz="quarter" idx="2"/>
          </p:nvPr>
        </p:nvSpPr>
        <p:spPr>
          <a:xfrm>
            <a:off x="8470307" y="6224229"/>
            <a:ext cx="267294" cy="264243"/>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5994601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el T+R">
    <p:bg>
      <p:bgPr>
        <a:solidFill>
          <a:srgbClr val="016BA5"/>
        </a:solidFill>
        <a:effectLst/>
      </p:bgPr>
    </p:bg>
    <p:spTree>
      <p:nvGrpSpPr>
        <p:cNvPr id="1" name=""/>
        <p:cNvGrpSpPr/>
        <p:nvPr/>
      </p:nvGrpSpPr>
      <p:grpSpPr>
        <a:xfrm>
          <a:off x="0" y="0"/>
          <a:ext cx="0" cy="0"/>
          <a:chOff x="0" y="0"/>
          <a:chExt cx="0" cy="0"/>
        </a:xfrm>
      </p:grpSpPr>
      <p:pic>
        <p:nvPicPr>
          <p:cNvPr id="33" name="image4.png"/>
          <p:cNvPicPr>
            <a:picLocks noChangeAspect="1"/>
          </p:cNvPicPr>
          <p:nvPr/>
        </p:nvPicPr>
        <p:blipFill>
          <a:blip r:embed="rId2"/>
          <a:stretch>
            <a:fillRect/>
          </a:stretch>
        </p:blipFill>
        <p:spPr>
          <a:xfrm>
            <a:off x="0" y="692150"/>
            <a:ext cx="12192000" cy="1720850"/>
          </a:xfrm>
          <a:prstGeom prst="rect">
            <a:avLst/>
          </a:prstGeom>
          <a:ln w="12700">
            <a:miter lim="400000"/>
          </a:ln>
        </p:spPr>
      </p:pic>
      <p:pic>
        <p:nvPicPr>
          <p:cNvPr id="34" name="image5.png"/>
          <p:cNvPicPr>
            <a:picLocks noChangeAspect="1"/>
          </p:cNvPicPr>
          <p:nvPr/>
        </p:nvPicPr>
        <p:blipFill>
          <a:blip r:embed="rId3"/>
          <a:stretch>
            <a:fillRect/>
          </a:stretch>
        </p:blipFill>
        <p:spPr>
          <a:xfrm>
            <a:off x="10315388" y="75279"/>
            <a:ext cx="1101340" cy="68548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614182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haltsverzeichnis">
    <p:bg bwMode="grayWhite">
      <p:bgPr>
        <a:solidFill>
          <a:schemeClr val="tx2"/>
        </a:solidFill>
        <a:effectLst/>
      </p:bgPr>
    </p:bg>
    <p:spTree>
      <p:nvGrpSpPr>
        <p:cNvPr id="1" name=""/>
        <p:cNvGrpSpPr/>
        <p:nvPr/>
      </p:nvGrpSpPr>
      <p:grpSpPr>
        <a:xfrm>
          <a:off x="0" y="0"/>
          <a:ext cx="0" cy="0"/>
          <a:chOff x="0" y="0"/>
          <a:chExt cx="0" cy="0"/>
        </a:xfrm>
      </p:grpSpPr>
      <p:pic>
        <p:nvPicPr>
          <p:cNvPr id="8" name="Bild 1"/>
          <p:cNvPicPr>
            <a:picLocks noChangeAspect="1"/>
          </p:cNvPicPr>
          <p:nvPr/>
        </p:nvPicPr>
        <p:blipFill>
          <a:blip r:embed="rId2"/>
          <a:stretch>
            <a:fillRect/>
          </a:stretch>
        </p:blipFill>
        <p:spPr bwMode="black">
          <a:xfrm>
            <a:off x="510007" y="553910"/>
            <a:ext cx="775385" cy="288000"/>
          </a:xfrm>
          <a:prstGeom prst="rect">
            <a:avLst/>
          </a:prstGeom>
        </p:spPr>
      </p:pic>
      <p:sp>
        <p:nvSpPr>
          <p:cNvPr id="2" name="Titel 1"/>
          <p:cNvSpPr>
            <a:spLocks noGrp="1"/>
          </p:cNvSpPr>
          <p:nvPr>
            <p:ph type="title" hasCustomPrompt="1"/>
          </p:nvPr>
        </p:nvSpPr>
        <p:spPr>
          <a:xfrm>
            <a:off x="1774825" y="1016157"/>
            <a:ext cx="9901238" cy="829251"/>
          </a:xfrm>
        </p:spPr>
        <p:txBody>
          <a:bodyPr/>
          <a:lstStyle>
            <a:lvl1pPr>
              <a:defRPr>
                <a:solidFill>
                  <a:schemeClr val="bg1"/>
                </a:solidFill>
              </a:defRPr>
            </a:lvl1pPr>
          </a:lstStyle>
          <a:p>
            <a:r>
              <a:rPr lang="de-DE" dirty="0"/>
              <a:t>Inhaltsverzeichnis durch Klicken bearbeiten</a:t>
            </a:r>
            <a:endParaRPr lang="de-AT" dirty="0"/>
          </a:p>
        </p:txBody>
      </p:sp>
      <p:sp>
        <p:nvSpPr>
          <p:cNvPr id="4" name="Datumsplatzhalter 3"/>
          <p:cNvSpPr>
            <a:spLocks noGrp="1"/>
          </p:cNvSpPr>
          <p:nvPr>
            <p:ph type="dt" sz="half" idx="10"/>
          </p:nvPr>
        </p:nvSpPr>
        <p:spPr/>
        <p:txBody>
          <a:bodyPr/>
          <a:lstStyle>
            <a:lvl1pPr>
              <a:defRPr>
                <a:solidFill>
                  <a:schemeClr val="bg1"/>
                </a:solidFill>
              </a:defRPr>
            </a:lvl1pPr>
          </a:lstStyle>
          <a:p>
            <a:fld id="{ECE40CA8-8D44-4F4C-B9E9-1ACC092E6F7A}"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10" name="Textplatzhalter 9"/>
          <p:cNvSpPr>
            <a:spLocks noGrp="1"/>
          </p:cNvSpPr>
          <p:nvPr>
            <p:ph type="body" sz="quarter" idx="14"/>
          </p:nvPr>
        </p:nvSpPr>
        <p:spPr>
          <a:xfrm>
            <a:off x="1774825" y="2117725"/>
            <a:ext cx="9901238" cy="4062413"/>
          </a:xfrm>
        </p:spPr>
        <p:txBody>
          <a:bodyPr numCol="1" spcCol="180000"/>
          <a:lstStyle>
            <a:lvl1pPr marL="450850" indent="-450850">
              <a:buFont typeface="+mj-lt"/>
              <a:buAutoNum type="arabicParenR"/>
              <a:defRPr>
                <a:solidFill>
                  <a:schemeClr val="bg1"/>
                </a:solidFill>
              </a:defRPr>
            </a:lvl1pPr>
            <a:lvl2pPr marL="714375" indent="-266700">
              <a:defRPr>
                <a:solidFill>
                  <a:schemeClr val="bg1"/>
                </a:solidFill>
              </a:defRPr>
            </a:lvl2pPr>
          </a:lstStyle>
          <a:p>
            <a:pPr lvl="0"/>
            <a:r>
              <a:rPr lang="de-DE"/>
              <a:t>Formatvorlagen des Textmasters bearbeiten</a:t>
            </a:r>
          </a:p>
          <a:p>
            <a:pPr lvl="1"/>
            <a:r>
              <a:rPr lang="de-DE"/>
              <a:t>Zweite Ebene</a:t>
            </a:r>
          </a:p>
        </p:txBody>
      </p:sp>
      <p:sp>
        <p:nvSpPr>
          <p:cNvPr id="12" name="Rechteck 11"/>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a:t>
            </a:r>
            <a:r>
              <a:rPr lang="de-AT" sz="1050" b="0" dirty="0" err="1">
                <a:solidFill>
                  <a:schemeClr val="bg1"/>
                </a:solidFill>
                <a:cs typeface="Arial Unicode MS" panose="020B0604020202020204" pitchFamily="34" charset="-128"/>
              </a:rPr>
              <a:t>m.b.H</a:t>
            </a:r>
            <a:r>
              <a:rPr lang="de-AT" sz="1050" b="0" dirty="0">
                <a:solidFill>
                  <a:schemeClr val="bg1"/>
                </a:solidFill>
                <a:cs typeface="Arial Unicode MS" panose="020B0604020202020204" pitchFamily="34" charset="-128"/>
              </a:rPr>
              <a:t>.</a:t>
            </a:r>
          </a:p>
        </p:txBody>
      </p:sp>
    </p:spTree>
    <p:extLst>
      <p:ext uri="{BB962C8B-B14F-4D97-AF65-F5344CB8AC3E}">
        <p14:creationId xmlns:p14="http://schemas.microsoft.com/office/powerpoint/2010/main" val="290747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haltsverzeichnis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74825" y="1007209"/>
            <a:ext cx="9901238" cy="838200"/>
          </a:xfrm>
        </p:spPr>
        <p:txBody>
          <a:bodyPr/>
          <a:lstStyle>
            <a:lvl1pPr>
              <a:defRPr>
                <a:solidFill>
                  <a:schemeClr val="bg1"/>
                </a:solidFill>
              </a:defRPr>
            </a:lvl1pPr>
          </a:lstStyle>
          <a:p>
            <a:r>
              <a:rPr lang="de-DE" dirty="0"/>
              <a:t>Inhaltsverzeichnis durch Klicken bearbeiten</a:t>
            </a:r>
            <a:endParaRPr lang="de-AT" dirty="0"/>
          </a:p>
        </p:txBody>
      </p:sp>
      <p:sp>
        <p:nvSpPr>
          <p:cNvPr id="4" name="Datumsplatzhalter 3"/>
          <p:cNvSpPr>
            <a:spLocks noGrp="1"/>
          </p:cNvSpPr>
          <p:nvPr>
            <p:ph type="dt" sz="half" idx="10"/>
          </p:nvPr>
        </p:nvSpPr>
        <p:spPr/>
        <p:txBody>
          <a:bodyPr/>
          <a:lstStyle>
            <a:lvl1pPr>
              <a:defRPr>
                <a:solidFill>
                  <a:schemeClr val="bg1"/>
                </a:solidFill>
              </a:defRPr>
            </a:lvl1pPr>
          </a:lstStyle>
          <a:p>
            <a:fld id="{C236AFBD-3628-4A79-89BA-991A277CFD89}" type="datetime1">
              <a:rPr lang="de-DE" smtClean="0"/>
              <a:t>22.09.2020</a:t>
            </a:fld>
            <a:endParaRPr lang="de-AT"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59EAC77-CC70-4C4E-BD96-101230EA06DF}" type="slidenum">
              <a:rPr lang="de-AT" smtClean="0"/>
              <a:pPr/>
              <a:t>‹Nr.›</a:t>
            </a:fld>
            <a:endParaRPr lang="de-AT" dirty="0"/>
          </a:p>
        </p:txBody>
      </p:sp>
      <p:sp>
        <p:nvSpPr>
          <p:cNvPr id="10" name="Textplatzhalter 9"/>
          <p:cNvSpPr>
            <a:spLocks noGrp="1"/>
          </p:cNvSpPr>
          <p:nvPr>
            <p:ph type="body" sz="quarter" idx="14"/>
          </p:nvPr>
        </p:nvSpPr>
        <p:spPr>
          <a:xfrm>
            <a:off x="1774825" y="2117725"/>
            <a:ext cx="9901238" cy="4062414"/>
          </a:xfrm>
        </p:spPr>
        <p:txBody>
          <a:bodyPr numCol="1" spcCol="180000"/>
          <a:lstStyle>
            <a:lvl1pPr marL="450850" indent="-450850">
              <a:buFont typeface="+mj-lt"/>
              <a:buAutoNum type="arabicParenR"/>
              <a:defRPr>
                <a:solidFill>
                  <a:schemeClr val="bg1"/>
                </a:solidFill>
              </a:defRPr>
            </a:lvl1pPr>
            <a:lvl2pPr marL="714375" indent="-266700">
              <a:defRPr>
                <a:solidFill>
                  <a:schemeClr val="bg1"/>
                </a:solidFill>
              </a:defRPr>
            </a:lvl2pPr>
          </a:lstStyle>
          <a:p>
            <a:pPr lvl="0"/>
            <a:r>
              <a:rPr lang="de-DE"/>
              <a:t>Formatvorlagen des Textmasters bearbeiten</a:t>
            </a:r>
          </a:p>
          <a:p>
            <a:pPr lvl="1"/>
            <a:r>
              <a:rPr lang="de-DE"/>
              <a:t>Zweite Ebene</a:t>
            </a:r>
          </a:p>
        </p:txBody>
      </p:sp>
      <p:pic>
        <p:nvPicPr>
          <p:cNvPr id="8" name="Bild 1"/>
          <p:cNvPicPr>
            <a:picLocks noChangeAspect="1"/>
          </p:cNvPicPr>
          <p:nvPr userDrawn="1"/>
        </p:nvPicPr>
        <p:blipFill>
          <a:blip r:embed="rId2"/>
          <a:stretch>
            <a:fillRect/>
          </a:stretch>
        </p:blipFill>
        <p:spPr bwMode="black">
          <a:xfrm>
            <a:off x="510007" y="553910"/>
            <a:ext cx="775385" cy="288000"/>
          </a:xfrm>
          <a:prstGeom prst="rect">
            <a:avLst/>
          </a:prstGeom>
        </p:spPr>
      </p:pic>
      <p:sp>
        <p:nvSpPr>
          <p:cNvPr id="12" name="Rechteck 11"/>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198896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altsverzeichnis weiß">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74825" y="1007209"/>
            <a:ext cx="9901238" cy="838200"/>
          </a:xfrm>
        </p:spPr>
        <p:txBody>
          <a:bodyPr/>
          <a:lstStyle>
            <a:lvl1pPr>
              <a:defRPr/>
            </a:lvl1pPr>
          </a:lstStyle>
          <a:p>
            <a:r>
              <a:rPr lang="de-DE" dirty="0"/>
              <a:t>Inhaltsverzeichnis durch Klicken bearbeiten</a:t>
            </a:r>
            <a:endParaRPr lang="de-AT" dirty="0"/>
          </a:p>
        </p:txBody>
      </p:sp>
      <p:sp>
        <p:nvSpPr>
          <p:cNvPr id="4" name="Datumsplatzhalter 3"/>
          <p:cNvSpPr>
            <a:spLocks noGrp="1"/>
          </p:cNvSpPr>
          <p:nvPr>
            <p:ph type="dt" sz="half" idx="10"/>
          </p:nvPr>
        </p:nvSpPr>
        <p:spPr/>
        <p:txBody>
          <a:bodyPr/>
          <a:lstStyle/>
          <a:p>
            <a:fld id="{2FB4575A-40A3-45AE-8310-400798DF460B}" type="datetime1">
              <a:rPr lang="de-DE" smtClean="0"/>
              <a:t>22.09.2020</a:t>
            </a:fld>
            <a:endParaRPr lang="de-AT" dirty="0"/>
          </a:p>
        </p:txBody>
      </p:sp>
      <p:sp>
        <p:nvSpPr>
          <p:cNvPr id="6" name="Foliennummernplatzhalter 5"/>
          <p:cNvSpPr>
            <a:spLocks noGrp="1"/>
          </p:cNvSpPr>
          <p:nvPr>
            <p:ph type="sldNum" sz="quarter" idx="12"/>
          </p:nvPr>
        </p:nvSpPr>
        <p:spPr/>
        <p:txBody>
          <a:bodyPr/>
          <a:lstStyle/>
          <a:p>
            <a:fld id="{D59EAC77-CC70-4C4E-BD96-101230EA06DF}" type="slidenum">
              <a:rPr lang="de-AT" smtClean="0"/>
              <a:t>‹Nr.›</a:t>
            </a:fld>
            <a:endParaRPr lang="de-AT" dirty="0"/>
          </a:p>
        </p:txBody>
      </p:sp>
      <p:sp>
        <p:nvSpPr>
          <p:cNvPr id="10" name="Textplatzhalter 9"/>
          <p:cNvSpPr>
            <a:spLocks noGrp="1"/>
          </p:cNvSpPr>
          <p:nvPr>
            <p:ph type="body" sz="quarter" idx="14"/>
          </p:nvPr>
        </p:nvSpPr>
        <p:spPr>
          <a:xfrm>
            <a:off x="1774825" y="2116800"/>
            <a:ext cx="9901238" cy="4050000"/>
          </a:xfrm>
        </p:spPr>
        <p:txBody>
          <a:bodyPr numCol="1" spcCol="180000"/>
          <a:lstStyle>
            <a:lvl1pPr marL="450850" indent="-450850">
              <a:buFont typeface="+mj-lt"/>
              <a:buAutoNum type="arabicParenR"/>
              <a:defRPr/>
            </a:lvl1pPr>
            <a:lvl2pPr marL="714375" indent="-266700">
              <a:defRPr/>
            </a:lvl2pPr>
          </a:lstStyle>
          <a:p>
            <a:pPr lvl="0"/>
            <a:r>
              <a:rPr lang="de-DE"/>
              <a:t>Formatvorlagen des Textmasters bearbeiten</a:t>
            </a:r>
          </a:p>
          <a:p>
            <a:pPr lvl="1"/>
            <a:r>
              <a:rPr lang="de-DE"/>
              <a:t>Zweite Ebene</a:t>
            </a:r>
          </a:p>
        </p:txBody>
      </p:sp>
      <p:pic>
        <p:nvPicPr>
          <p:cNvPr id="9" name="Bild 6"/>
          <p:cNvPicPr>
            <a:picLocks noChangeAspect="1"/>
          </p:cNvPicPr>
          <p:nvPr userDrawn="1"/>
        </p:nvPicPr>
        <p:blipFill>
          <a:blip r:embed="rId2"/>
          <a:stretch>
            <a:fillRect/>
          </a:stretch>
        </p:blipFill>
        <p:spPr>
          <a:xfrm>
            <a:off x="515938" y="554842"/>
            <a:ext cx="775385" cy="288000"/>
          </a:xfrm>
          <a:prstGeom prst="rect">
            <a:avLst/>
          </a:prstGeom>
        </p:spPr>
      </p:pic>
      <p:sp>
        <p:nvSpPr>
          <p:cNvPr id="12" name="Rechteck 11"/>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tx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210568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p:bg bwMode="grayWhite">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844676"/>
            <a:ext cx="11160125" cy="1090820"/>
          </a:xfrm>
        </p:spPr>
        <p:txBody>
          <a:bodyPr anchor="b">
            <a:normAutofit/>
          </a:bodyPr>
          <a:lstStyle>
            <a:lvl1pPr algn="ctr">
              <a:lnSpc>
                <a:spcPct val="100000"/>
              </a:lnSpc>
              <a:defRPr sz="30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2000"/>
            <a:ext cx="11160125" cy="961373"/>
          </a:xfrm>
        </p:spPr>
        <p:txBody>
          <a:bodyPr>
            <a:normAutofit/>
          </a:bodyPr>
          <a:lstStyle>
            <a:lvl1pPr marL="0" indent="0" algn="ctr">
              <a:buNone/>
              <a:defRPr sz="22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pic>
        <p:nvPicPr>
          <p:cNvPr id="9" name="Bild 1"/>
          <p:cNvPicPr>
            <a:picLocks noChangeAspect="1"/>
          </p:cNvPicPr>
          <p:nvPr/>
        </p:nvPicPr>
        <p:blipFill>
          <a:blip r:embed="rId2"/>
          <a:stretch>
            <a:fillRect/>
          </a:stretch>
        </p:blipFill>
        <p:spPr bwMode="black">
          <a:xfrm>
            <a:off x="5708308" y="5013176"/>
            <a:ext cx="775385" cy="288000"/>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0CD18DD4-CDB6-43C7-8733-0EE2B0BBE4BA}" type="datetime1">
              <a:rPr lang="de-DE" smtClean="0"/>
              <a:t>22.09.2020</a:t>
            </a:fld>
            <a:endParaRPr lang="de-AT" dirty="0"/>
          </a:p>
        </p:txBody>
      </p:sp>
      <p:sp>
        <p:nvSpPr>
          <p:cNvPr id="5" name="Foliennummernplatzhalter 4"/>
          <p:cNvSpPr>
            <a:spLocks noGrp="1"/>
          </p:cNvSpPr>
          <p:nvPr>
            <p:ph type="sldNum" sz="quarter" idx="11"/>
          </p:nvPr>
        </p:nvSpPr>
        <p:spPr/>
        <p:txBody>
          <a:bodyPr/>
          <a:lstStyle>
            <a:lvl1pPr>
              <a:defRPr>
                <a:solidFill>
                  <a:schemeClr val="bg2"/>
                </a:solidFill>
              </a:defRPr>
            </a:lvl1pPr>
          </a:lstStyle>
          <a:p>
            <a:fld id="{D59EAC77-CC70-4C4E-BD96-101230EA06DF}" type="slidenum">
              <a:rPr lang="de-AT" smtClean="0"/>
              <a:pPr/>
              <a:t>‹Nr.›</a:t>
            </a:fld>
            <a:endParaRPr lang="de-AT" dirty="0"/>
          </a:p>
        </p:txBody>
      </p:sp>
      <p:sp>
        <p:nvSpPr>
          <p:cNvPr id="11" name="Rechteck 10"/>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328641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grau">
    <p:bg bwMode="grayWhite">
      <p:bgPr>
        <a:solidFill>
          <a:srgbClr val="66757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844675"/>
            <a:ext cx="11160125" cy="1092925"/>
          </a:xfrm>
        </p:spPr>
        <p:txBody>
          <a:bodyPr anchor="b">
            <a:normAutofit/>
          </a:bodyPr>
          <a:lstStyle>
            <a:lvl1pPr algn="ctr">
              <a:defRPr sz="30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1661"/>
            <a:ext cx="11160125" cy="961373"/>
          </a:xfrm>
        </p:spPr>
        <p:txBody>
          <a:bodyPr>
            <a:normAutofit/>
          </a:bodyPr>
          <a:lstStyle>
            <a:lvl1pPr marL="0" indent="0" algn="ctr">
              <a:buNone/>
              <a:defRPr sz="22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
        <p:nvSpPr>
          <p:cNvPr id="4" name="Datumsplatzhalter 3"/>
          <p:cNvSpPr>
            <a:spLocks noGrp="1"/>
          </p:cNvSpPr>
          <p:nvPr>
            <p:ph type="dt" sz="half" idx="10"/>
          </p:nvPr>
        </p:nvSpPr>
        <p:spPr/>
        <p:txBody>
          <a:bodyPr/>
          <a:lstStyle>
            <a:lvl1pPr>
              <a:defRPr>
                <a:solidFill>
                  <a:schemeClr val="bg1"/>
                </a:solidFill>
              </a:defRPr>
            </a:lvl1pPr>
          </a:lstStyle>
          <a:p>
            <a:fld id="{AB3315B6-4AB1-4F46-829B-F709C6AB215A}" type="datetime1">
              <a:rPr lang="de-DE" smtClean="0"/>
              <a:t>22.09.2020</a:t>
            </a:fld>
            <a:endParaRPr lang="de-AT" dirty="0"/>
          </a:p>
        </p:txBody>
      </p:sp>
      <p:sp>
        <p:nvSpPr>
          <p:cNvPr id="5" name="Foliennummernplatzhalter 4"/>
          <p:cNvSpPr>
            <a:spLocks noGrp="1"/>
          </p:cNvSpPr>
          <p:nvPr>
            <p:ph type="sldNum" sz="quarter" idx="11"/>
          </p:nvPr>
        </p:nvSpPr>
        <p:spPr/>
        <p:txBody>
          <a:bodyPr/>
          <a:lstStyle>
            <a:lvl1pPr>
              <a:defRPr>
                <a:solidFill>
                  <a:schemeClr val="bg2"/>
                </a:solidFill>
              </a:defRPr>
            </a:lvl1pPr>
          </a:lstStyle>
          <a:p>
            <a:fld id="{D59EAC77-CC70-4C4E-BD96-101230EA06DF}" type="slidenum">
              <a:rPr lang="de-AT" smtClean="0"/>
              <a:pPr/>
              <a:t>‹Nr.›</a:t>
            </a:fld>
            <a:endParaRPr lang="de-AT" dirty="0"/>
          </a:p>
        </p:txBody>
      </p:sp>
      <p:pic>
        <p:nvPicPr>
          <p:cNvPr id="8" name="Bild 1"/>
          <p:cNvPicPr>
            <a:picLocks noChangeAspect="1"/>
          </p:cNvPicPr>
          <p:nvPr/>
        </p:nvPicPr>
        <p:blipFill>
          <a:blip r:embed="rId2"/>
          <a:stretch>
            <a:fillRect/>
          </a:stretch>
        </p:blipFill>
        <p:spPr bwMode="black">
          <a:xfrm>
            <a:off x="5708308" y="5013176"/>
            <a:ext cx="775385" cy="288000"/>
          </a:xfrm>
          <a:prstGeom prst="rect">
            <a:avLst/>
          </a:prstGeom>
        </p:spPr>
      </p:pic>
      <p:sp>
        <p:nvSpPr>
          <p:cNvPr id="9" name="Rechteck 8"/>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bg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171346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weiß">
    <p:bg bwMode="grayWhite">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5937" y="1844675"/>
            <a:ext cx="11160125" cy="1092925"/>
          </a:xfrm>
        </p:spPr>
        <p:txBody>
          <a:bodyPr anchor="b">
            <a:normAutofit/>
          </a:bodyPr>
          <a:lstStyle>
            <a:lvl1pPr algn="ctr">
              <a:defRPr sz="3000">
                <a:solidFill>
                  <a:srgbClr val="000000"/>
                </a:solidFill>
              </a:defRPr>
            </a:lvl1pPr>
          </a:lstStyle>
          <a:p>
            <a:r>
              <a:rPr lang="de-DE"/>
              <a:t>Titelmasterformat durch Klicken bearbeiten</a:t>
            </a:r>
            <a:endParaRPr lang="de-AT" dirty="0"/>
          </a:p>
        </p:txBody>
      </p:sp>
      <p:sp>
        <p:nvSpPr>
          <p:cNvPr id="3" name="Untertitel 2"/>
          <p:cNvSpPr>
            <a:spLocks noGrp="1"/>
          </p:cNvSpPr>
          <p:nvPr>
            <p:ph type="subTitle" idx="1"/>
          </p:nvPr>
        </p:nvSpPr>
        <p:spPr>
          <a:xfrm>
            <a:off x="515936" y="2951661"/>
            <a:ext cx="11160125" cy="961373"/>
          </a:xfrm>
        </p:spPr>
        <p:txBody>
          <a:bodyPr>
            <a:normAutofit/>
          </a:bodyPr>
          <a:lstStyle>
            <a:lvl1pPr marL="0" indent="0" algn="ctr">
              <a:buNone/>
              <a:defRPr sz="2200" b="0" cap="all"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pic>
        <p:nvPicPr>
          <p:cNvPr id="6" name="Bild 6"/>
          <p:cNvPicPr>
            <a:picLocks noChangeAspect="1"/>
          </p:cNvPicPr>
          <p:nvPr/>
        </p:nvPicPr>
        <p:blipFill>
          <a:blip r:embed="rId2"/>
          <a:stretch>
            <a:fillRect/>
          </a:stretch>
        </p:blipFill>
        <p:spPr>
          <a:xfrm>
            <a:off x="5708305" y="5013176"/>
            <a:ext cx="775385" cy="288000"/>
          </a:xfrm>
          <a:prstGeom prst="rect">
            <a:avLst/>
          </a:prstGeom>
        </p:spPr>
      </p:pic>
      <p:sp>
        <p:nvSpPr>
          <p:cNvPr id="4" name="Datumsplatzhalter 3"/>
          <p:cNvSpPr>
            <a:spLocks noGrp="1"/>
          </p:cNvSpPr>
          <p:nvPr>
            <p:ph type="dt" sz="half" idx="10"/>
          </p:nvPr>
        </p:nvSpPr>
        <p:spPr/>
        <p:txBody>
          <a:bodyPr/>
          <a:lstStyle/>
          <a:p>
            <a:fld id="{22D18A3B-F176-40D9-AE43-8F08ADA34977}" type="datetime1">
              <a:rPr lang="de-DE" smtClean="0"/>
              <a:t>22.09.2020</a:t>
            </a:fld>
            <a:endParaRPr lang="de-AT" dirty="0"/>
          </a:p>
        </p:txBody>
      </p:sp>
      <p:sp>
        <p:nvSpPr>
          <p:cNvPr id="5" name="Foliennummernplatzhalter 4"/>
          <p:cNvSpPr>
            <a:spLocks noGrp="1"/>
          </p:cNvSpPr>
          <p:nvPr>
            <p:ph type="sldNum" sz="quarter" idx="11"/>
          </p:nvPr>
        </p:nvSpPr>
        <p:spPr/>
        <p:txBody>
          <a:bodyPr/>
          <a:lstStyle/>
          <a:p>
            <a:fld id="{D59EAC77-CC70-4C4E-BD96-101230EA06DF}" type="slidenum">
              <a:rPr lang="de-AT" smtClean="0"/>
              <a:pPr/>
              <a:t>‹Nr.›</a:t>
            </a:fld>
            <a:endParaRPr lang="de-AT" dirty="0"/>
          </a:p>
        </p:txBody>
      </p:sp>
      <p:sp>
        <p:nvSpPr>
          <p:cNvPr id="10" name="Rechteck 9"/>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tx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291130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938" y="1016000"/>
            <a:ext cx="11160125" cy="824638"/>
          </a:xfrm>
          <a:prstGeom prst="rect">
            <a:avLst/>
          </a:prstGeom>
        </p:spPr>
        <p:txBody>
          <a:bodyPr vert="horz" wrap="square" lIns="0" tIns="36000" rIns="0" bIns="36000" rtlCol="0" anchor="b"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17588" y="2117725"/>
            <a:ext cx="11160000" cy="4050000"/>
          </a:xfrm>
          <a:prstGeom prst="rect">
            <a:avLst/>
          </a:prstGeom>
        </p:spPr>
        <p:txBody>
          <a:bodyPr vert="horz" lIns="0" tIns="36000" rIns="0" bIns="3600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515938" y="6356350"/>
            <a:ext cx="2743200" cy="365125"/>
          </a:xfrm>
          <a:prstGeom prst="rect">
            <a:avLst/>
          </a:prstGeom>
        </p:spPr>
        <p:txBody>
          <a:bodyPr vert="horz" lIns="0" tIns="0" rIns="0" bIns="0" rtlCol="0" anchor="ctr"/>
          <a:lstStyle>
            <a:lvl1pPr algn="l">
              <a:defRPr sz="1050">
                <a:solidFill>
                  <a:srgbClr val="000000"/>
                </a:solidFill>
              </a:defRPr>
            </a:lvl1pPr>
          </a:lstStyle>
          <a:p>
            <a:fld id="{4147A8DC-A4FD-47CF-BD04-0707BEE51AEF}" type="datetime1">
              <a:rPr lang="de-DE" smtClean="0"/>
              <a:t>22.09.2020</a:t>
            </a:fld>
            <a:endParaRPr lang="de-AT" dirty="0"/>
          </a:p>
        </p:txBody>
      </p:sp>
      <p:sp>
        <p:nvSpPr>
          <p:cNvPr id="6" name="Foliennummernplatzhalter 5"/>
          <p:cNvSpPr>
            <a:spLocks noGrp="1"/>
          </p:cNvSpPr>
          <p:nvPr>
            <p:ph type="sldNum" sz="quarter" idx="4"/>
          </p:nvPr>
        </p:nvSpPr>
        <p:spPr>
          <a:xfrm>
            <a:off x="5377841" y="6356350"/>
            <a:ext cx="1436318" cy="365125"/>
          </a:xfrm>
          <a:prstGeom prst="rect">
            <a:avLst/>
          </a:prstGeom>
        </p:spPr>
        <p:txBody>
          <a:bodyPr vert="horz" lIns="91440" tIns="0" rIns="91440" bIns="0" rtlCol="0" anchor="ctr"/>
          <a:lstStyle>
            <a:lvl1pPr algn="ctr">
              <a:defRPr sz="1050">
                <a:solidFill>
                  <a:srgbClr val="000000"/>
                </a:solidFill>
              </a:defRPr>
            </a:lvl1pPr>
          </a:lstStyle>
          <a:p>
            <a:fld id="{D59EAC77-CC70-4C4E-BD96-101230EA06DF}" type="slidenum">
              <a:rPr lang="de-AT" smtClean="0"/>
              <a:pPr/>
              <a:t>‹Nr.›</a:t>
            </a:fld>
            <a:endParaRPr lang="de-AT" dirty="0"/>
          </a:p>
        </p:txBody>
      </p:sp>
      <p:pic>
        <p:nvPicPr>
          <p:cNvPr id="8" name="Bild 7"/>
          <p:cNvPicPr>
            <a:picLocks noChangeAspect="1"/>
          </p:cNvPicPr>
          <p:nvPr/>
        </p:nvPicPr>
        <p:blipFill>
          <a:blip r:embed="rId37"/>
          <a:stretch>
            <a:fillRect/>
          </a:stretch>
        </p:blipFill>
        <p:spPr bwMode="black">
          <a:xfrm>
            <a:off x="515937" y="549275"/>
            <a:ext cx="269011" cy="288000"/>
          </a:xfrm>
          <a:prstGeom prst="rect">
            <a:avLst/>
          </a:prstGeom>
        </p:spPr>
      </p:pic>
      <p:sp>
        <p:nvSpPr>
          <p:cNvPr id="10" name="Rechteck 9"/>
          <p:cNvSpPr/>
          <p:nvPr userDrawn="1"/>
        </p:nvSpPr>
        <p:spPr>
          <a:xfrm>
            <a:off x="8752114" y="6356351"/>
            <a:ext cx="2923823" cy="365122"/>
          </a:xfrm>
          <a:prstGeom prst="rect">
            <a:avLst/>
          </a:prstGeom>
        </p:spPr>
        <p:txBody>
          <a:bodyPr vert="horz" lIns="0" tIns="0" rIns="0" bIns="0" rtlCol="0" anchor="ctr"/>
          <a:lstStyle/>
          <a:p>
            <a:pPr lvl="0" algn="r"/>
            <a:r>
              <a:rPr lang="de-AT" sz="1050" b="0" dirty="0">
                <a:solidFill>
                  <a:schemeClr val="tx1"/>
                </a:solidFill>
                <a:cs typeface="Arial Unicode MS" panose="020B0604020202020204" pitchFamily="34" charset="-128"/>
              </a:rPr>
              <a:t>© Bundesimmobiliengesellschaft m.b.H.</a:t>
            </a:r>
          </a:p>
        </p:txBody>
      </p:sp>
    </p:spTree>
    <p:extLst>
      <p:ext uri="{BB962C8B-B14F-4D97-AF65-F5344CB8AC3E}">
        <p14:creationId xmlns:p14="http://schemas.microsoft.com/office/powerpoint/2010/main" val="107680109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Lst>
  <p:hf hdr="0" ftr="0"/>
  <p:txStyles>
    <p:titleStyle>
      <a:lvl1pPr algn="l" defTabSz="914400" rtl="0" eaLnBrk="1" latinLnBrk="0" hangingPunct="1">
        <a:lnSpc>
          <a:spcPct val="100000"/>
        </a:lnSpc>
        <a:spcBef>
          <a:spcPct val="0"/>
        </a:spcBef>
        <a:buNone/>
        <a:defRPr sz="2600" b="1" kern="1200" cap="all" baseline="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Wingdings" panose="05000000000000000000" pitchFamily="2" charset="2"/>
        <a:buChar char="§"/>
        <a:defRPr sz="2600" kern="1200">
          <a:solidFill>
            <a:srgbClr val="000000"/>
          </a:solidFill>
          <a:latin typeface="+mn-lt"/>
          <a:ea typeface="+mn-ea"/>
          <a:cs typeface="+mn-cs"/>
        </a:defRPr>
      </a:lvl1pPr>
      <a:lvl2pPr marL="542925" indent="-276225" algn="l" defTabSz="914400" rtl="0" eaLnBrk="1" latinLnBrk="0" hangingPunct="1">
        <a:lnSpc>
          <a:spcPct val="100000"/>
        </a:lnSpc>
        <a:spcBef>
          <a:spcPts val="500"/>
        </a:spcBef>
        <a:buFont typeface="Wingdings" panose="05000000000000000000" pitchFamily="2" charset="2"/>
        <a:buChar char="§"/>
        <a:defRPr sz="2400" kern="1200">
          <a:solidFill>
            <a:srgbClr val="000000"/>
          </a:solidFill>
          <a:latin typeface="+mn-lt"/>
          <a:ea typeface="+mn-ea"/>
          <a:cs typeface="+mn-cs"/>
        </a:defRPr>
      </a:lvl2pPr>
      <a:lvl3pPr marL="809625" indent="-266700" algn="l" defTabSz="914400" rtl="0" eaLnBrk="1" latinLnBrk="0" hangingPunct="1">
        <a:lnSpc>
          <a:spcPct val="100000"/>
        </a:lnSpc>
        <a:spcBef>
          <a:spcPts val="500"/>
        </a:spcBef>
        <a:buFont typeface="Wingdings" panose="05000000000000000000" pitchFamily="2" charset="2"/>
        <a:buChar char="§"/>
        <a:defRPr sz="2200" kern="1200">
          <a:solidFill>
            <a:srgbClr val="000000"/>
          </a:solidFill>
          <a:latin typeface="+mn-lt"/>
          <a:ea typeface="+mn-ea"/>
          <a:cs typeface="+mn-cs"/>
        </a:defRPr>
      </a:lvl3pPr>
      <a:lvl4pPr marL="1076325" indent="-266700" algn="l" defTabSz="914400" rtl="0" eaLnBrk="1" latinLnBrk="0" hangingPunct="1">
        <a:lnSpc>
          <a:spcPct val="100000"/>
        </a:lnSpc>
        <a:spcBef>
          <a:spcPts val="500"/>
        </a:spcBef>
        <a:buFont typeface="Wingdings" panose="05000000000000000000" pitchFamily="2" charset="2"/>
        <a:buChar char="§"/>
        <a:defRPr sz="2000" kern="1200">
          <a:solidFill>
            <a:srgbClr val="000000"/>
          </a:solidFill>
          <a:latin typeface="+mn-lt"/>
          <a:ea typeface="+mn-ea"/>
          <a:cs typeface="+mn-cs"/>
        </a:defRPr>
      </a:lvl4pPr>
      <a:lvl5pPr marL="1343025" indent="-266700" algn="l" defTabSz="914400" rtl="0" eaLnBrk="1" latinLnBrk="0" hangingPunct="1">
        <a:lnSpc>
          <a:spcPct val="100000"/>
        </a:lnSpc>
        <a:spcBef>
          <a:spcPts val="500"/>
        </a:spcBef>
        <a:buFont typeface="Wingdings" panose="05000000000000000000" pitchFamily="2" charset="2"/>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25" userDrawn="1">
          <p15:clr>
            <a:srgbClr val="F26B43"/>
          </p15:clr>
        </p15:guide>
        <p15:guide id="2" pos="3840" userDrawn="1">
          <p15:clr>
            <a:srgbClr val="F26B43"/>
          </p15:clr>
        </p15:guide>
        <p15:guide id="3" pos="7355" userDrawn="1">
          <p15:clr>
            <a:srgbClr val="F26B43"/>
          </p15:clr>
        </p15:guide>
        <p15:guide id="4" orient="horz" pos="3893" userDrawn="1">
          <p15:clr>
            <a:srgbClr val="F26B43"/>
          </p15:clr>
        </p15:guide>
        <p15:guide id="5" orient="horz" pos="1162" userDrawn="1">
          <p15:clr>
            <a:srgbClr val="F26B43"/>
          </p15:clr>
        </p15:guide>
        <p15:guide id="6" pos="3727" userDrawn="1">
          <p15:clr>
            <a:srgbClr val="F26B43"/>
          </p15:clr>
        </p15:guide>
        <p15:guide id="7" pos="3953" userDrawn="1">
          <p15:clr>
            <a:srgbClr val="F26B43"/>
          </p15:clr>
        </p15:guide>
        <p15:guide id="8" orient="horz" pos="640" userDrawn="1">
          <p15:clr>
            <a:srgbClr val="F26B43"/>
          </p15:clr>
        </p15:guide>
        <p15:guide id="9" orient="horz" pos="1334" userDrawn="1">
          <p15:clr>
            <a:srgbClr val="F26B43"/>
          </p15:clr>
        </p15:guide>
        <p15:guide id="10" pos="11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AT" sz="3200" dirty="0" smtClean="0"/>
              <a:t>Legal Compliance </a:t>
            </a:r>
            <a:r>
              <a:rPr lang="de-AT" sz="3200" dirty="0" err="1" smtClean="0"/>
              <a:t>modul</a:t>
            </a:r>
            <a:r>
              <a:rPr lang="de-AT" sz="3200" dirty="0" smtClean="0"/>
              <a:t> </a:t>
            </a:r>
            <a:endParaRPr lang="de-AT" sz="3200" dirty="0"/>
          </a:p>
        </p:txBody>
      </p:sp>
      <p:sp>
        <p:nvSpPr>
          <p:cNvPr id="3" name="Untertitel 2"/>
          <p:cNvSpPr>
            <a:spLocks noGrp="1"/>
          </p:cNvSpPr>
          <p:nvPr>
            <p:ph type="subTitle" idx="1"/>
          </p:nvPr>
        </p:nvSpPr>
        <p:spPr/>
        <p:txBody>
          <a:bodyPr>
            <a:normAutofit/>
          </a:bodyPr>
          <a:lstStyle/>
          <a:p>
            <a:r>
              <a:rPr lang="de-AT" dirty="0" smtClean="0"/>
              <a:t>haustechnische Anlagen rechtssicher betreuen</a:t>
            </a:r>
          </a:p>
        </p:txBody>
      </p:sp>
      <p:sp>
        <p:nvSpPr>
          <p:cNvPr id="4" name="Datumsplatzhalter 3"/>
          <p:cNvSpPr>
            <a:spLocks noGrp="1"/>
          </p:cNvSpPr>
          <p:nvPr>
            <p:ph type="dt" sz="half" idx="10"/>
          </p:nvPr>
        </p:nvSpPr>
        <p:spPr/>
        <p:txBody>
          <a:bodyPr/>
          <a:lstStyle/>
          <a:p>
            <a:fld id="{560F9924-7F8F-4CFF-A415-FDC2F8EE500E}" type="datetime1">
              <a:rPr lang="de-DE" smtClean="0"/>
              <a:t>22.09.2020</a:t>
            </a:fld>
            <a:endParaRPr lang="de-AT" dirty="0"/>
          </a:p>
        </p:txBody>
      </p:sp>
    </p:spTree>
    <p:extLst>
      <p:ext uri="{BB962C8B-B14F-4D97-AF65-F5344CB8AC3E}">
        <p14:creationId xmlns:p14="http://schemas.microsoft.com/office/powerpoint/2010/main" val="176409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Objekt &amp; Facility Management</a:t>
            </a:r>
            <a:br>
              <a:rPr lang="de-AT" dirty="0"/>
            </a:br>
            <a:r>
              <a:rPr lang="de-AT" dirty="0" smtClean="0">
                <a:solidFill>
                  <a:schemeClr val="tx2"/>
                </a:solidFill>
              </a:rPr>
              <a:t>Umsetzung</a:t>
            </a:r>
            <a:endParaRPr lang="de-AT" dirty="0"/>
          </a:p>
        </p:txBody>
      </p:sp>
      <p:sp>
        <p:nvSpPr>
          <p:cNvPr id="5" name="Inhaltsplatzhalter 4"/>
          <p:cNvSpPr>
            <a:spLocks noGrp="1"/>
          </p:cNvSpPr>
          <p:nvPr>
            <p:ph sz="half" idx="1"/>
          </p:nvPr>
        </p:nvSpPr>
        <p:spPr>
          <a:xfrm>
            <a:off x="515938" y="2832961"/>
            <a:ext cx="5400000" cy="3348595"/>
          </a:xfrm>
        </p:spPr>
        <p:txBody>
          <a:bodyPr>
            <a:normAutofit/>
          </a:bodyPr>
          <a:lstStyle/>
          <a:p>
            <a:pPr lvl="1"/>
            <a:r>
              <a:rPr lang="de-AT" sz="1800" dirty="0" smtClean="0"/>
              <a:t>unterschiedliche </a:t>
            </a:r>
            <a:r>
              <a:rPr lang="de-AT" sz="1800" dirty="0"/>
              <a:t>Landesgesetze</a:t>
            </a:r>
          </a:p>
          <a:p>
            <a:pPr lvl="1"/>
            <a:r>
              <a:rPr lang="de-AT" sz="1800" dirty="0" smtClean="0"/>
              <a:t>Normen, </a:t>
            </a:r>
            <a:r>
              <a:rPr lang="de-AT" sz="1800" dirty="0"/>
              <a:t>die als Stand der Technik herangezogen werden</a:t>
            </a:r>
          </a:p>
          <a:p>
            <a:pPr lvl="1"/>
            <a:r>
              <a:rPr lang="de-AT" sz="1800" dirty="0"/>
              <a:t>Übersicht </a:t>
            </a:r>
            <a:r>
              <a:rPr lang="de-AT" sz="1800" dirty="0" smtClean="0"/>
              <a:t>der gültigen Regelungen im jeweiligen Bundesgebiet</a:t>
            </a:r>
            <a:endParaRPr lang="de-AT" sz="1800" dirty="0"/>
          </a:p>
          <a:p>
            <a:pPr lvl="1"/>
            <a:r>
              <a:rPr lang="de-AT" sz="1800" dirty="0"/>
              <a:t>Aktualität der gültigen Vorschriften</a:t>
            </a:r>
          </a:p>
          <a:p>
            <a:endParaRPr lang="de-AT" sz="2000" dirty="0"/>
          </a:p>
        </p:txBody>
      </p:sp>
      <p:sp>
        <p:nvSpPr>
          <p:cNvPr id="4" name="Foliennummernplatzhalter 3"/>
          <p:cNvSpPr>
            <a:spLocks noGrp="1"/>
          </p:cNvSpPr>
          <p:nvPr>
            <p:ph type="sldNum" sz="quarter" idx="12"/>
          </p:nvPr>
        </p:nvSpPr>
        <p:spPr/>
        <p:txBody>
          <a:bodyPr/>
          <a:lstStyle/>
          <a:p>
            <a:fld id="{D59EAC77-CC70-4C4E-BD96-101230EA06DF}" type="slidenum">
              <a:rPr lang="de-AT" smtClean="0"/>
              <a:t>10</a:t>
            </a:fld>
            <a:endParaRPr lang="de-AT" dirty="0"/>
          </a:p>
        </p:txBody>
      </p:sp>
      <p:sp>
        <p:nvSpPr>
          <p:cNvPr id="9" name="Rechteck 8"/>
          <p:cNvSpPr/>
          <p:nvPr/>
        </p:nvSpPr>
        <p:spPr>
          <a:xfrm>
            <a:off x="515513" y="5460037"/>
            <a:ext cx="11160125" cy="721519"/>
          </a:xfrm>
          <a:prstGeom prst="rect">
            <a:avLst/>
          </a:prstGeom>
          <a:solidFill>
            <a:schemeClr val="tx2"/>
          </a:solid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a:lnSpc>
                <a:spcPct val="90000"/>
              </a:lnSpc>
              <a:spcBef>
                <a:spcPct val="0"/>
              </a:spcBef>
              <a:spcAft>
                <a:spcPct val="35000"/>
              </a:spcAft>
            </a:pPr>
            <a:r>
              <a:rPr lang="de-AT" dirty="0">
                <a:solidFill>
                  <a:schemeClr val="accent1">
                    <a:lumMod val="75000"/>
                  </a:schemeClr>
                </a:solidFill>
              </a:rPr>
              <a:t>Wir haben uns jemanden gesucht, der uns die Rechts- und Normvorschriften auf Stand hält und dies für alle Bundesländer damit wir vor allem die Intervalle und gültigen Vorschriften kennen</a:t>
            </a:r>
            <a:r>
              <a:rPr lang="de-AT" dirty="0" smtClean="0">
                <a:solidFill>
                  <a:schemeClr val="accent1">
                    <a:lumMod val="75000"/>
                  </a:schemeClr>
                </a:solidFill>
              </a:rPr>
              <a:t>.</a:t>
            </a:r>
            <a:endParaRPr lang="de-AT" dirty="0">
              <a:solidFill>
                <a:schemeClr val="accent1">
                  <a:lumMod val="75000"/>
                </a:schemeClr>
              </a:solidFill>
            </a:endParaRPr>
          </a:p>
        </p:txBody>
      </p:sp>
      <p:sp>
        <p:nvSpPr>
          <p:cNvPr id="10" name="Abgerundetes Rechteck 9"/>
          <p:cNvSpPr/>
          <p:nvPr/>
        </p:nvSpPr>
        <p:spPr>
          <a:xfrm>
            <a:off x="515513" y="2081799"/>
            <a:ext cx="8046596" cy="510000"/>
          </a:xfrm>
          <a:prstGeom prst="round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48" tIns="21616" rIns="268448" bIns="21616" numCol="1" spcCol="1270" anchor="ctr" anchorCtr="0">
            <a:noAutofit/>
          </a:bodyPr>
          <a:lstStyle/>
          <a:p>
            <a:pPr lvl="0" algn="l" defTabSz="666750">
              <a:lnSpc>
                <a:spcPct val="90000"/>
              </a:lnSpc>
              <a:spcBef>
                <a:spcPct val="0"/>
              </a:spcBef>
              <a:spcAft>
                <a:spcPct val="35000"/>
              </a:spcAft>
            </a:pPr>
            <a:r>
              <a:rPr lang="de-DE" sz="2000" b="1" kern="1200" dirty="0" smtClean="0">
                <a:solidFill>
                  <a:schemeClr val="accent1">
                    <a:lumMod val="75000"/>
                  </a:schemeClr>
                </a:solidFill>
              </a:rPr>
              <a:t>Herausforderung in der Betreuung der Vielzahl an Immobilien</a:t>
            </a:r>
            <a:endParaRPr lang="de-DE" sz="2000" b="1" kern="1200" dirty="0">
              <a:solidFill>
                <a:schemeClr val="accent1">
                  <a:lumMod val="75000"/>
                </a:schemeClr>
              </a:solidFill>
            </a:endParaRPr>
          </a:p>
        </p:txBody>
      </p:sp>
    </p:spTree>
    <p:extLst>
      <p:ext uri="{BB962C8B-B14F-4D97-AF65-F5344CB8AC3E}">
        <p14:creationId xmlns:p14="http://schemas.microsoft.com/office/powerpoint/2010/main" val="397064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4843912" y="2016731"/>
            <a:ext cx="2376000" cy="2376000"/>
          </a:xfrm>
          <a:prstGeom prst="ellipse">
            <a:avLst/>
          </a:prstGeom>
          <a:noFill/>
          <a:ln w="76200">
            <a:solidFill>
              <a:schemeClr val="tx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smtClean="0">
              <a:solidFill>
                <a:srgbClr val="000000"/>
              </a:solidFill>
            </a:endParaRPr>
          </a:p>
        </p:txBody>
      </p:sp>
      <p:sp>
        <p:nvSpPr>
          <p:cNvPr id="14" name="Ellipse 13"/>
          <p:cNvSpPr/>
          <p:nvPr/>
        </p:nvSpPr>
        <p:spPr>
          <a:xfrm>
            <a:off x="5783714" y="3620272"/>
            <a:ext cx="2520000" cy="2520000"/>
          </a:xfrm>
          <a:prstGeom prst="ellipse">
            <a:avLst/>
          </a:prstGeom>
          <a:solidFill>
            <a:schemeClr val="tx2"/>
          </a:solidFill>
          <a:ln w="76200">
            <a:solidFill>
              <a:schemeClr val="tx2"/>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smtClean="0">
              <a:solidFill>
                <a:srgbClr val="000000"/>
              </a:solidFill>
            </a:endParaRPr>
          </a:p>
        </p:txBody>
      </p:sp>
      <p:sp>
        <p:nvSpPr>
          <p:cNvPr id="2" name="Titel 1"/>
          <p:cNvSpPr>
            <a:spLocks noGrp="1"/>
          </p:cNvSpPr>
          <p:nvPr>
            <p:ph type="title"/>
          </p:nvPr>
        </p:nvSpPr>
        <p:spPr/>
        <p:txBody>
          <a:bodyPr/>
          <a:lstStyle/>
          <a:p>
            <a:r>
              <a:rPr lang="de-AT" dirty="0" smtClean="0"/>
              <a:t>BIG &amp; </a:t>
            </a:r>
            <a:r>
              <a:rPr lang="de-AT" dirty="0" err="1" smtClean="0"/>
              <a:t>Con</a:t>
            </a:r>
            <a:r>
              <a:rPr lang="de-AT" dirty="0" smtClean="0"/>
              <a:t> Plus Ultra</a:t>
            </a:r>
            <a:br>
              <a:rPr lang="de-AT" dirty="0" smtClean="0"/>
            </a:br>
            <a:r>
              <a:rPr lang="de-AT" dirty="0" smtClean="0">
                <a:solidFill>
                  <a:schemeClr val="tx2"/>
                </a:solidFill>
              </a:rPr>
              <a:t>aktuelle Rechtsbasis jederzeit abrufbar</a:t>
            </a:r>
            <a:endParaRPr lang="de-AT" dirty="0">
              <a:solidFill>
                <a:schemeClr val="tx2"/>
              </a:solidFill>
            </a:endParaRPr>
          </a:p>
        </p:txBody>
      </p:sp>
      <p:sp>
        <p:nvSpPr>
          <p:cNvPr id="13" name="Ellipse 12"/>
          <p:cNvSpPr/>
          <p:nvPr/>
        </p:nvSpPr>
        <p:spPr>
          <a:xfrm>
            <a:off x="3714791" y="3387294"/>
            <a:ext cx="2376000" cy="2376000"/>
          </a:xfrm>
          <a:prstGeom prst="ellipse">
            <a:avLst/>
          </a:prstGeom>
          <a:solidFill>
            <a:schemeClr val="bg1"/>
          </a:solidFill>
          <a:ln w="76200">
            <a:solidFill>
              <a:schemeClr val="accent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smtClean="0">
              <a:solidFill>
                <a:srgbClr val="000000"/>
              </a:solidFill>
            </a:endParaRPr>
          </a:p>
        </p:txBody>
      </p:sp>
      <p:sp>
        <p:nvSpPr>
          <p:cNvPr id="4" name="Foliennummernplatzhalter 3"/>
          <p:cNvSpPr>
            <a:spLocks noGrp="1"/>
          </p:cNvSpPr>
          <p:nvPr>
            <p:ph type="sldNum" sz="quarter" idx="12"/>
          </p:nvPr>
        </p:nvSpPr>
        <p:spPr/>
        <p:txBody>
          <a:bodyPr/>
          <a:lstStyle/>
          <a:p>
            <a:fld id="{D59EAC77-CC70-4C4E-BD96-101230EA06DF}" type="slidenum">
              <a:rPr lang="de-AT" smtClean="0"/>
              <a:t>11</a:t>
            </a:fld>
            <a:endParaRPr lang="de-AT" dirty="0"/>
          </a:p>
        </p:txBody>
      </p:sp>
      <p:grpSp>
        <p:nvGrpSpPr>
          <p:cNvPr id="10" name="Gruppieren 9"/>
          <p:cNvGrpSpPr/>
          <p:nvPr/>
        </p:nvGrpSpPr>
        <p:grpSpPr>
          <a:xfrm>
            <a:off x="5680522" y="4111559"/>
            <a:ext cx="2726383" cy="1537426"/>
            <a:chOff x="5945240" y="4463558"/>
            <a:chExt cx="2726383" cy="1537426"/>
          </a:xfrm>
        </p:grpSpPr>
        <p:sp>
          <p:nvSpPr>
            <p:cNvPr id="9" name="Rechteck 8"/>
            <p:cNvSpPr/>
            <p:nvPr/>
          </p:nvSpPr>
          <p:spPr>
            <a:xfrm>
              <a:off x="5945240" y="5469405"/>
              <a:ext cx="2726383" cy="53157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2000" b="1" kern="1200" cap="all" dirty="0" smtClean="0">
                  <a:solidFill>
                    <a:srgbClr val="707173"/>
                  </a:solidFill>
                </a:rPr>
                <a:t>Rechtliche</a:t>
              </a:r>
              <a:br>
                <a:rPr lang="de-AT" sz="2000" b="1" kern="1200" cap="all" dirty="0" smtClean="0">
                  <a:solidFill>
                    <a:srgbClr val="707173"/>
                  </a:solidFill>
                </a:rPr>
              </a:br>
              <a:r>
                <a:rPr lang="de-AT" sz="2000" b="1" cap="all" dirty="0" smtClean="0">
                  <a:solidFill>
                    <a:srgbClr val="707173"/>
                  </a:solidFill>
                </a:rPr>
                <a:t>Basis</a:t>
              </a:r>
              <a:endParaRPr lang="de-AT" sz="2000" b="1" kern="1200" cap="all" dirty="0" smtClean="0">
                <a:solidFill>
                  <a:srgbClr val="707173"/>
                </a:solidFill>
              </a:endParaRPr>
            </a:p>
          </p:txBody>
        </p:sp>
        <p:sp>
          <p:nvSpPr>
            <p:cNvPr id="11" name="Rechteck 10"/>
            <p:cNvSpPr/>
            <p:nvPr/>
          </p:nvSpPr>
          <p:spPr>
            <a:xfrm>
              <a:off x="5945240" y="4463558"/>
              <a:ext cx="2726383" cy="51463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2000" b="1" kern="1200" cap="all" dirty="0" smtClean="0">
                  <a:solidFill>
                    <a:schemeClr val="tx1"/>
                  </a:solidFill>
                </a:rPr>
                <a:t>Technische </a:t>
              </a:r>
              <a:r>
                <a:rPr lang="de-AT" sz="2000" b="1" cap="all" dirty="0" smtClean="0">
                  <a:solidFill>
                    <a:schemeClr val="tx1"/>
                  </a:solidFill>
                </a:rPr>
                <a:t>Daten</a:t>
              </a:r>
              <a:endParaRPr lang="de-AT" sz="2000" b="1" kern="1200" cap="all" dirty="0" smtClean="0">
                <a:solidFill>
                  <a:schemeClr val="tx1"/>
                </a:solidFill>
              </a:endParaRPr>
            </a:p>
          </p:txBody>
        </p:sp>
        <p:sp>
          <p:nvSpPr>
            <p:cNvPr id="25" name="Rechteck 24"/>
            <p:cNvSpPr/>
            <p:nvPr/>
          </p:nvSpPr>
          <p:spPr>
            <a:xfrm>
              <a:off x="7039045" y="5086457"/>
              <a:ext cx="538771" cy="27468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3600" kern="1200" dirty="0" smtClean="0">
                  <a:solidFill>
                    <a:schemeClr val="tx1">
                      <a:lumMod val="65000"/>
                      <a:lumOff val="35000"/>
                    </a:schemeClr>
                  </a:solidFill>
                </a:rPr>
                <a:t>+</a:t>
              </a:r>
            </a:p>
          </p:txBody>
        </p:sp>
      </p:gr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213" y="4025935"/>
            <a:ext cx="1767501" cy="1098717"/>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928" y="2629849"/>
            <a:ext cx="1827967" cy="703767"/>
          </a:xfrm>
          <a:prstGeom prst="rect">
            <a:avLst/>
          </a:prstGeom>
        </p:spPr>
      </p:pic>
    </p:spTree>
    <p:extLst>
      <p:ext uri="{BB962C8B-B14F-4D97-AF65-F5344CB8AC3E}">
        <p14:creationId xmlns:p14="http://schemas.microsoft.com/office/powerpoint/2010/main" val="66797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a:extLst>
              <a:ext uri="{FF2B5EF4-FFF2-40B4-BE49-F238E27FC236}">
                <a16:creationId xmlns:a16="http://schemas.microsoft.com/office/drawing/2014/main" id="{B888D2F7-FEE7-48CF-AE3B-E871D8530889}"/>
              </a:ext>
            </a:extLst>
          </p:cNvPr>
          <p:cNvSpPr/>
          <p:nvPr/>
        </p:nvSpPr>
        <p:spPr>
          <a:xfrm>
            <a:off x="4843912" y="2016731"/>
            <a:ext cx="2376000" cy="2376000"/>
          </a:xfrm>
          <a:prstGeom prst="ellipse">
            <a:avLst/>
          </a:prstGeom>
          <a:noFill/>
          <a:ln w="76200">
            <a:solidFill>
              <a:schemeClr val="tx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a:solidFill>
                <a:srgbClr val="000000"/>
              </a:solidFill>
            </a:endParaRPr>
          </a:p>
        </p:txBody>
      </p:sp>
      <p:sp>
        <p:nvSpPr>
          <p:cNvPr id="20" name="Ellipse 19">
            <a:extLst>
              <a:ext uri="{FF2B5EF4-FFF2-40B4-BE49-F238E27FC236}">
                <a16:creationId xmlns:a16="http://schemas.microsoft.com/office/drawing/2014/main" id="{E5050D93-31D0-49E2-B42A-A9AE6FDC9F80}"/>
              </a:ext>
            </a:extLst>
          </p:cNvPr>
          <p:cNvSpPr/>
          <p:nvPr/>
        </p:nvSpPr>
        <p:spPr>
          <a:xfrm>
            <a:off x="5783714" y="3620272"/>
            <a:ext cx="2520000" cy="2520000"/>
          </a:xfrm>
          <a:prstGeom prst="ellipse">
            <a:avLst/>
          </a:prstGeom>
          <a:solidFill>
            <a:schemeClr val="tx2"/>
          </a:solidFill>
          <a:ln w="76200">
            <a:solidFill>
              <a:schemeClr val="tx2"/>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a:solidFill>
                <a:srgbClr val="000000"/>
              </a:solidFill>
            </a:endParaRPr>
          </a:p>
        </p:txBody>
      </p:sp>
      <p:sp>
        <p:nvSpPr>
          <p:cNvPr id="21" name="Ellipse 20">
            <a:extLst>
              <a:ext uri="{FF2B5EF4-FFF2-40B4-BE49-F238E27FC236}">
                <a16:creationId xmlns:a16="http://schemas.microsoft.com/office/drawing/2014/main" id="{0C672FB7-4A5E-4DAA-9CFC-F9B56042649F}"/>
              </a:ext>
            </a:extLst>
          </p:cNvPr>
          <p:cNvSpPr/>
          <p:nvPr/>
        </p:nvSpPr>
        <p:spPr>
          <a:xfrm>
            <a:off x="3714791" y="3387294"/>
            <a:ext cx="2376000" cy="2376000"/>
          </a:xfrm>
          <a:prstGeom prst="ellipse">
            <a:avLst/>
          </a:prstGeom>
          <a:solidFill>
            <a:schemeClr val="bg1"/>
          </a:solidFill>
          <a:ln w="76200">
            <a:solidFill>
              <a:schemeClr val="accent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a:solidFill>
                <a:srgbClr val="000000"/>
              </a:solidFill>
            </a:endParaRPr>
          </a:p>
        </p:txBody>
      </p:sp>
      <p:grpSp>
        <p:nvGrpSpPr>
          <p:cNvPr id="22" name="Gruppieren 21">
            <a:extLst>
              <a:ext uri="{FF2B5EF4-FFF2-40B4-BE49-F238E27FC236}">
                <a16:creationId xmlns:a16="http://schemas.microsoft.com/office/drawing/2014/main" id="{6D78CE0A-0C33-4983-B9A1-0CE88A594F6E}"/>
              </a:ext>
            </a:extLst>
          </p:cNvPr>
          <p:cNvGrpSpPr/>
          <p:nvPr/>
        </p:nvGrpSpPr>
        <p:grpSpPr>
          <a:xfrm>
            <a:off x="5680522" y="4111559"/>
            <a:ext cx="2726383" cy="1537426"/>
            <a:chOff x="5945240" y="4463558"/>
            <a:chExt cx="2726383" cy="1537426"/>
          </a:xfrm>
        </p:grpSpPr>
        <p:sp>
          <p:nvSpPr>
            <p:cNvPr id="23" name="Rechteck 22">
              <a:extLst>
                <a:ext uri="{FF2B5EF4-FFF2-40B4-BE49-F238E27FC236}">
                  <a16:creationId xmlns:a16="http://schemas.microsoft.com/office/drawing/2014/main" id="{238C0C70-94D2-4E75-B765-CBA73187087F}"/>
                </a:ext>
              </a:extLst>
            </p:cNvPr>
            <p:cNvSpPr/>
            <p:nvPr/>
          </p:nvSpPr>
          <p:spPr>
            <a:xfrm>
              <a:off x="5945240" y="5469405"/>
              <a:ext cx="2726383" cy="53157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2000" b="1" kern="1200" cap="all" dirty="0">
                  <a:solidFill>
                    <a:srgbClr val="707173"/>
                  </a:solidFill>
                </a:rPr>
                <a:t>Rechtliche</a:t>
              </a:r>
              <a:br>
                <a:rPr lang="de-AT" sz="2000" b="1" kern="1200" cap="all" dirty="0">
                  <a:solidFill>
                    <a:srgbClr val="707173"/>
                  </a:solidFill>
                </a:rPr>
              </a:br>
              <a:r>
                <a:rPr lang="de-AT" sz="2000" b="1" cap="all" dirty="0">
                  <a:solidFill>
                    <a:srgbClr val="707173"/>
                  </a:solidFill>
                </a:rPr>
                <a:t>Basis</a:t>
              </a:r>
              <a:endParaRPr lang="de-AT" sz="2000" b="1" kern="1200" cap="all" dirty="0">
                <a:solidFill>
                  <a:srgbClr val="707173"/>
                </a:solidFill>
              </a:endParaRPr>
            </a:p>
          </p:txBody>
        </p:sp>
        <p:sp>
          <p:nvSpPr>
            <p:cNvPr id="24" name="Rechteck 23">
              <a:extLst>
                <a:ext uri="{FF2B5EF4-FFF2-40B4-BE49-F238E27FC236}">
                  <a16:creationId xmlns:a16="http://schemas.microsoft.com/office/drawing/2014/main" id="{9BC66157-626C-458E-8E9C-3979911C728E}"/>
                </a:ext>
              </a:extLst>
            </p:cNvPr>
            <p:cNvSpPr/>
            <p:nvPr/>
          </p:nvSpPr>
          <p:spPr>
            <a:xfrm>
              <a:off x="5945240" y="4463558"/>
              <a:ext cx="2726383" cy="51463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2000" b="1" kern="1200" cap="all" dirty="0">
                  <a:solidFill>
                    <a:schemeClr val="tx1"/>
                  </a:solidFill>
                </a:rPr>
                <a:t>Technische </a:t>
              </a:r>
              <a:r>
                <a:rPr lang="de-AT" sz="2000" b="1" cap="all" dirty="0">
                  <a:solidFill>
                    <a:schemeClr val="tx1"/>
                  </a:solidFill>
                </a:rPr>
                <a:t>Daten</a:t>
              </a:r>
              <a:endParaRPr lang="de-AT" sz="2000" b="1" kern="1200" cap="all" dirty="0">
                <a:solidFill>
                  <a:schemeClr val="tx1"/>
                </a:solidFill>
              </a:endParaRPr>
            </a:p>
          </p:txBody>
        </p:sp>
        <p:sp>
          <p:nvSpPr>
            <p:cNvPr id="25" name="Rechteck 24">
              <a:extLst>
                <a:ext uri="{FF2B5EF4-FFF2-40B4-BE49-F238E27FC236}">
                  <a16:creationId xmlns:a16="http://schemas.microsoft.com/office/drawing/2014/main" id="{96AF1E32-DEB8-4C4B-AC00-B54559AFB52C}"/>
                </a:ext>
              </a:extLst>
            </p:cNvPr>
            <p:cNvSpPr/>
            <p:nvPr/>
          </p:nvSpPr>
          <p:spPr>
            <a:xfrm>
              <a:off x="7039045" y="5086457"/>
              <a:ext cx="538771" cy="27468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3600" kern="1200" dirty="0">
                  <a:solidFill>
                    <a:schemeClr val="tx1">
                      <a:lumMod val="65000"/>
                      <a:lumOff val="35000"/>
                    </a:schemeClr>
                  </a:solidFill>
                </a:rPr>
                <a:t>+</a:t>
              </a:r>
            </a:p>
          </p:txBody>
        </p:sp>
      </p:grpSp>
      <p:pic>
        <p:nvPicPr>
          <p:cNvPr id="26" name="Grafik 25">
            <a:extLst>
              <a:ext uri="{FF2B5EF4-FFF2-40B4-BE49-F238E27FC236}">
                <a16:creationId xmlns:a16="http://schemas.microsoft.com/office/drawing/2014/main" id="{E9B571C2-9C81-4764-8828-35F1EF82F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213" y="4025935"/>
            <a:ext cx="1767501" cy="1098717"/>
          </a:xfrm>
          <a:prstGeom prst="rect">
            <a:avLst/>
          </a:prstGeom>
        </p:spPr>
      </p:pic>
      <p:pic>
        <p:nvPicPr>
          <p:cNvPr id="27" name="Grafik 26">
            <a:extLst>
              <a:ext uri="{FF2B5EF4-FFF2-40B4-BE49-F238E27FC236}">
                <a16:creationId xmlns:a16="http://schemas.microsoft.com/office/drawing/2014/main" id="{B2D0A444-4C8B-4457-A455-4275A8ED0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928" y="2629849"/>
            <a:ext cx="1827967" cy="703767"/>
          </a:xfrm>
          <a:prstGeom prst="rect">
            <a:avLst/>
          </a:prstGeom>
        </p:spPr>
      </p:pic>
    </p:spTree>
    <p:extLst>
      <p:ext uri="{BB962C8B-B14F-4D97-AF65-F5344CB8AC3E}">
        <p14:creationId xmlns:p14="http://schemas.microsoft.com/office/powerpoint/2010/main" val="7517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F9682-FF80-409A-B19C-371377F7C7C9}"/>
              </a:ext>
            </a:extLst>
          </p:cNvPr>
          <p:cNvSpPr>
            <a:spLocks noGrp="1"/>
          </p:cNvSpPr>
          <p:nvPr>
            <p:ph type="title"/>
          </p:nvPr>
        </p:nvSpPr>
        <p:spPr>
          <a:xfrm>
            <a:off x="1016000" y="0"/>
            <a:ext cx="10972800" cy="775399"/>
          </a:xfrm>
        </p:spPr>
        <p:txBody>
          <a:bodyPr/>
          <a:lstStyle/>
          <a:p>
            <a:r>
              <a:rPr lang="de-AT" spc="40" dirty="0" err="1">
                <a:latin typeface="Montserrat" panose="00000500000000000000" pitchFamily="2" charset="0"/>
              </a:rPr>
              <a:t>hERAUSFORDERUNG</a:t>
            </a:r>
            <a:endParaRPr lang="de-AT" spc="40" dirty="0">
              <a:latin typeface="Montserrat" panose="00000500000000000000" pitchFamily="2" charset="0"/>
            </a:endParaRPr>
          </a:p>
        </p:txBody>
      </p:sp>
      <p:sp>
        <p:nvSpPr>
          <p:cNvPr id="4" name="Rechteck 3">
            <a:extLst>
              <a:ext uri="{FF2B5EF4-FFF2-40B4-BE49-F238E27FC236}">
                <a16:creationId xmlns:a16="http://schemas.microsoft.com/office/drawing/2014/main" id="{17C521CB-8C28-46BE-AB37-DA9268578359}"/>
              </a:ext>
            </a:extLst>
          </p:cNvPr>
          <p:cNvSpPr/>
          <p:nvPr/>
        </p:nvSpPr>
        <p:spPr>
          <a:xfrm>
            <a:off x="2006172" y="2467858"/>
            <a:ext cx="1828800" cy="612183"/>
          </a:xfrm>
          <a:prstGeom prst="rect">
            <a:avLst/>
          </a:prstGeom>
          <a:solidFill>
            <a:srgbClr val="026BA5"/>
          </a:solidFill>
          <a:ln>
            <a:noFill/>
          </a:ln>
          <a:effectLst>
            <a:innerShdw blurRad="63500" dist="50800" dir="13500000">
              <a:prstClr val="black">
                <a:alpha val="50000"/>
              </a:prstClr>
            </a:innerShdw>
            <a:softEdge rad="12700"/>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Gesetze</a:t>
            </a:r>
            <a:endParaRPr lang="de-AT" sz="1400" b="1" kern="1200" dirty="0">
              <a:solidFill>
                <a:schemeClr val="bg1"/>
              </a:solidFill>
            </a:endParaRPr>
          </a:p>
        </p:txBody>
      </p:sp>
      <p:sp>
        <p:nvSpPr>
          <p:cNvPr id="6" name="Rechteck 5">
            <a:extLst>
              <a:ext uri="{FF2B5EF4-FFF2-40B4-BE49-F238E27FC236}">
                <a16:creationId xmlns:a16="http://schemas.microsoft.com/office/drawing/2014/main" id="{1B09042D-BCC6-4D48-838A-094FB65E3C46}"/>
              </a:ext>
            </a:extLst>
          </p:cNvPr>
          <p:cNvSpPr/>
          <p:nvPr/>
        </p:nvSpPr>
        <p:spPr>
          <a:xfrm>
            <a:off x="5105832" y="2066061"/>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Verordnungen</a:t>
            </a:r>
            <a:endParaRPr lang="de-AT" sz="1400" b="1" kern="1200" dirty="0">
              <a:solidFill>
                <a:schemeClr val="bg1"/>
              </a:solidFill>
            </a:endParaRPr>
          </a:p>
        </p:txBody>
      </p:sp>
      <p:sp>
        <p:nvSpPr>
          <p:cNvPr id="8" name="Rechteck 7">
            <a:extLst>
              <a:ext uri="{FF2B5EF4-FFF2-40B4-BE49-F238E27FC236}">
                <a16:creationId xmlns:a16="http://schemas.microsoft.com/office/drawing/2014/main" id="{9AE82318-BC92-4A20-9961-73470DB3C855}"/>
              </a:ext>
            </a:extLst>
          </p:cNvPr>
          <p:cNvSpPr/>
          <p:nvPr/>
        </p:nvSpPr>
        <p:spPr>
          <a:xfrm>
            <a:off x="1275168" y="3711383"/>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Bescheide</a:t>
            </a:r>
            <a:endParaRPr lang="de-AT" sz="1400" b="1" kern="1200" dirty="0">
              <a:solidFill>
                <a:schemeClr val="bg1"/>
              </a:solidFill>
            </a:endParaRPr>
          </a:p>
        </p:txBody>
      </p:sp>
      <p:sp>
        <p:nvSpPr>
          <p:cNvPr id="10" name="Rechteck 9">
            <a:extLst>
              <a:ext uri="{FF2B5EF4-FFF2-40B4-BE49-F238E27FC236}">
                <a16:creationId xmlns:a16="http://schemas.microsoft.com/office/drawing/2014/main" id="{BEF177BE-5181-464B-BE2C-DDD7DEF53444}"/>
              </a:ext>
            </a:extLst>
          </p:cNvPr>
          <p:cNvSpPr/>
          <p:nvPr/>
        </p:nvSpPr>
        <p:spPr>
          <a:xfrm>
            <a:off x="4077901" y="3355284"/>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EU-Verordnungen</a:t>
            </a:r>
            <a:endParaRPr lang="de-AT" sz="1400" b="1" kern="1200" dirty="0">
              <a:solidFill>
                <a:schemeClr val="bg1"/>
              </a:solidFill>
            </a:endParaRPr>
          </a:p>
        </p:txBody>
      </p:sp>
      <p:sp>
        <p:nvSpPr>
          <p:cNvPr id="12" name="Rechteck 11">
            <a:extLst>
              <a:ext uri="{FF2B5EF4-FFF2-40B4-BE49-F238E27FC236}">
                <a16:creationId xmlns:a16="http://schemas.microsoft.com/office/drawing/2014/main" id="{C8D80588-E921-45BC-93E8-CA52F4A3C4CF}"/>
              </a:ext>
            </a:extLst>
          </p:cNvPr>
          <p:cNvSpPr/>
          <p:nvPr/>
        </p:nvSpPr>
        <p:spPr>
          <a:xfrm>
            <a:off x="3428825" y="4644508"/>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kern="1200" dirty="0">
                <a:solidFill>
                  <a:schemeClr val="bg1"/>
                </a:solidFill>
              </a:rPr>
              <a:t>Richtlinien</a:t>
            </a:r>
          </a:p>
        </p:txBody>
      </p:sp>
      <p:sp>
        <p:nvSpPr>
          <p:cNvPr id="14" name="Rechteck 13">
            <a:extLst>
              <a:ext uri="{FF2B5EF4-FFF2-40B4-BE49-F238E27FC236}">
                <a16:creationId xmlns:a16="http://schemas.microsoft.com/office/drawing/2014/main" id="{27420F84-243F-4CC3-8559-19C02E99EE5D}"/>
              </a:ext>
            </a:extLst>
          </p:cNvPr>
          <p:cNvSpPr/>
          <p:nvPr/>
        </p:nvSpPr>
        <p:spPr>
          <a:xfrm>
            <a:off x="5824782" y="4950600"/>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ÖNORMEN</a:t>
            </a:r>
            <a:endParaRPr lang="de-AT" sz="1400" b="1" kern="1200" dirty="0">
              <a:solidFill>
                <a:schemeClr val="bg1"/>
              </a:solidFill>
            </a:endParaRPr>
          </a:p>
        </p:txBody>
      </p:sp>
      <p:sp>
        <p:nvSpPr>
          <p:cNvPr id="16" name="Rechteck 15">
            <a:extLst>
              <a:ext uri="{FF2B5EF4-FFF2-40B4-BE49-F238E27FC236}">
                <a16:creationId xmlns:a16="http://schemas.microsoft.com/office/drawing/2014/main" id="{F064913C-B246-4FFF-842E-7255FD5B43EF}"/>
              </a:ext>
            </a:extLst>
          </p:cNvPr>
          <p:cNvSpPr/>
          <p:nvPr/>
        </p:nvSpPr>
        <p:spPr>
          <a:xfrm>
            <a:off x="787590" y="5256691"/>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ÖVGW-Normen</a:t>
            </a:r>
            <a:endParaRPr lang="de-AT" sz="1400" b="1" kern="1200" dirty="0">
              <a:solidFill>
                <a:schemeClr val="bg1"/>
              </a:solidFill>
            </a:endParaRPr>
          </a:p>
        </p:txBody>
      </p:sp>
      <p:sp>
        <p:nvSpPr>
          <p:cNvPr id="18" name="Rechteck 17">
            <a:extLst>
              <a:ext uri="{FF2B5EF4-FFF2-40B4-BE49-F238E27FC236}">
                <a16:creationId xmlns:a16="http://schemas.microsoft.com/office/drawing/2014/main" id="{41D0D96B-9501-4CC1-A4BA-CB7529C86E7D}"/>
              </a:ext>
            </a:extLst>
          </p:cNvPr>
          <p:cNvSpPr/>
          <p:nvPr/>
        </p:nvSpPr>
        <p:spPr>
          <a:xfrm>
            <a:off x="6880634" y="3691936"/>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TRVBs</a:t>
            </a:r>
            <a:endParaRPr lang="de-AT" sz="1400" b="1" kern="1200" dirty="0">
              <a:solidFill>
                <a:schemeClr val="bg1"/>
              </a:solidFill>
            </a:endParaRPr>
          </a:p>
        </p:txBody>
      </p:sp>
      <p:sp>
        <p:nvSpPr>
          <p:cNvPr id="20" name="Rechteck 19">
            <a:extLst>
              <a:ext uri="{FF2B5EF4-FFF2-40B4-BE49-F238E27FC236}">
                <a16:creationId xmlns:a16="http://schemas.microsoft.com/office/drawing/2014/main" id="{91A492E4-8C92-4593-9849-B5EC7D16A725}"/>
              </a:ext>
            </a:extLst>
          </p:cNvPr>
          <p:cNvSpPr/>
          <p:nvPr/>
        </p:nvSpPr>
        <p:spPr>
          <a:xfrm>
            <a:off x="7451243" y="2467858"/>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EN, ISO, …</a:t>
            </a:r>
            <a:endParaRPr lang="de-AT" sz="1400" b="1" kern="1200" dirty="0">
              <a:solidFill>
                <a:schemeClr val="bg1"/>
              </a:solidFill>
            </a:endParaRPr>
          </a:p>
        </p:txBody>
      </p:sp>
      <p:pic>
        <p:nvPicPr>
          <p:cNvPr id="22" name="Grafik 21">
            <a:extLst>
              <a:ext uri="{FF2B5EF4-FFF2-40B4-BE49-F238E27FC236}">
                <a16:creationId xmlns:a16="http://schemas.microsoft.com/office/drawing/2014/main" id="{02CEDD56-68B3-4DC6-A2E5-A30691D59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434" y="3691936"/>
            <a:ext cx="2697317" cy="2712844"/>
          </a:xfrm>
          <a:prstGeom prst="rect">
            <a:avLst/>
          </a:prstGeom>
        </p:spPr>
      </p:pic>
    </p:spTree>
    <p:extLst>
      <p:ext uri="{BB962C8B-B14F-4D97-AF65-F5344CB8AC3E}">
        <p14:creationId xmlns:p14="http://schemas.microsoft.com/office/powerpoint/2010/main" val="32441726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9943D34-9A7A-4E19-A5B7-6415B6FF7133}"/>
              </a:ext>
            </a:extLst>
          </p:cNvPr>
          <p:cNvSpPr>
            <a:spLocks noGrp="1"/>
          </p:cNvSpPr>
          <p:nvPr>
            <p:ph type="title"/>
          </p:nvPr>
        </p:nvSpPr>
        <p:spPr>
          <a:xfrm>
            <a:off x="1016000" y="0"/>
            <a:ext cx="10972800" cy="775399"/>
          </a:xfrm>
        </p:spPr>
        <p:txBody>
          <a:bodyPr/>
          <a:lstStyle/>
          <a:p>
            <a:r>
              <a:rPr lang="de-AT" spc="50" dirty="0">
                <a:latin typeface="Montserrat" panose="00000500000000000000" pitchFamily="2" charset="0"/>
              </a:rPr>
              <a:t>Typenbildung</a:t>
            </a:r>
          </a:p>
        </p:txBody>
      </p:sp>
      <p:sp>
        <p:nvSpPr>
          <p:cNvPr id="7" name="Rechteck 6">
            <a:extLst>
              <a:ext uri="{FF2B5EF4-FFF2-40B4-BE49-F238E27FC236}">
                <a16:creationId xmlns:a16="http://schemas.microsoft.com/office/drawing/2014/main" id="{6D70FB2A-3890-40CD-8620-1E9FDFB5432E}"/>
              </a:ext>
            </a:extLst>
          </p:cNvPr>
          <p:cNvSpPr/>
          <p:nvPr/>
        </p:nvSpPr>
        <p:spPr>
          <a:xfrm>
            <a:off x="522843" y="1675442"/>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Anlagenrealität</a:t>
            </a:r>
            <a:endParaRPr lang="de-AT" sz="1400" b="1" kern="1200" dirty="0">
              <a:solidFill>
                <a:schemeClr val="bg1"/>
              </a:solidFill>
            </a:endParaRPr>
          </a:p>
        </p:txBody>
      </p:sp>
      <p:sp>
        <p:nvSpPr>
          <p:cNvPr id="9" name="Rechteck 8">
            <a:extLst>
              <a:ext uri="{FF2B5EF4-FFF2-40B4-BE49-F238E27FC236}">
                <a16:creationId xmlns:a16="http://schemas.microsoft.com/office/drawing/2014/main" id="{B58E4A12-90E4-4E2D-BFE0-A1F8DE33FCAA}"/>
              </a:ext>
            </a:extLst>
          </p:cNvPr>
          <p:cNvSpPr/>
          <p:nvPr/>
        </p:nvSpPr>
        <p:spPr>
          <a:xfrm>
            <a:off x="7768301" y="2496754"/>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Themen</a:t>
            </a:r>
            <a:endParaRPr lang="de-AT" sz="1400" b="1" kern="1200" dirty="0">
              <a:solidFill>
                <a:schemeClr val="bg1"/>
              </a:solidFill>
            </a:endParaRPr>
          </a:p>
        </p:txBody>
      </p:sp>
      <p:sp>
        <p:nvSpPr>
          <p:cNvPr id="11" name="Rechteck 10">
            <a:extLst>
              <a:ext uri="{FF2B5EF4-FFF2-40B4-BE49-F238E27FC236}">
                <a16:creationId xmlns:a16="http://schemas.microsoft.com/office/drawing/2014/main" id="{F0D4C26B-3A31-4596-92C0-3D10F17F5AA0}"/>
              </a:ext>
            </a:extLst>
          </p:cNvPr>
          <p:cNvSpPr/>
          <p:nvPr/>
        </p:nvSpPr>
        <p:spPr>
          <a:xfrm>
            <a:off x="522843" y="2496754"/>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Brandmeldeanlage</a:t>
            </a:r>
            <a:endParaRPr lang="de-AT" sz="1400" b="1" kern="1200" dirty="0">
              <a:solidFill>
                <a:srgbClr val="026BA5"/>
              </a:solidFill>
            </a:endParaRPr>
          </a:p>
        </p:txBody>
      </p:sp>
      <p:sp>
        <p:nvSpPr>
          <p:cNvPr id="15" name="Rechteck 14">
            <a:extLst>
              <a:ext uri="{FF2B5EF4-FFF2-40B4-BE49-F238E27FC236}">
                <a16:creationId xmlns:a16="http://schemas.microsoft.com/office/drawing/2014/main" id="{A393CF7D-4C89-4B55-AEE7-4A54F82741EA}"/>
              </a:ext>
            </a:extLst>
          </p:cNvPr>
          <p:cNvSpPr/>
          <p:nvPr/>
        </p:nvSpPr>
        <p:spPr>
          <a:xfrm>
            <a:off x="4826205" y="4139378"/>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CO-Warnanlage</a:t>
            </a:r>
            <a:endParaRPr lang="de-AT" sz="1400" b="1" kern="1200" dirty="0">
              <a:solidFill>
                <a:srgbClr val="026BA5"/>
              </a:solidFill>
            </a:endParaRPr>
          </a:p>
        </p:txBody>
      </p:sp>
      <p:sp>
        <p:nvSpPr>
          <p:cNvPr id="17" name="Rechteck 16">
            <a:extLst>
              <a:ext uri="{FF2B5EF4-FFF2-40B4-BE49-F238E27FC236}">
                <a16:creationId xmlns:a16="http://schemas.microsoft.com/office/drawing/2014/main" id="{7685E0DD-A714-4E37-BADF-48AE245A896C}"/>
              </a:ext>
            </a:extLst>
          </p:cNvPr>
          <p:cNvSpPr/>
          <p:nvPr/>
        </p:nvSpPr>
        <p:spPr>
          <a:xfrm>
            <a:off x="4826205" y="4960692"/>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Klimaanlage</a:t>
            </a:r>
            <a:endParaRPr lang="de-AT" sz="1400" b="1" kern="1200" dirty="0">
              <a:solidFill>
                <a:srgbClr val="026BA5"/>
              </a:solidFill>
            </a:endParaRPr>
          </a:p>
        </p:txBody>
      </p:sp>
      <p:sp>
        <p:nvSpPr>
          <p:cNvPr id="19" name="Rechteck 18">
            <a:extLst>
              <a:ext uri="{FF2B5EF4-FFF2-40B4-BE49-F238E27FC236}">
                <a16:creationId xmlns:a16="http://schemas.microsoft.com/office/drawing/2014/main" id="{C13C19D7-074F-4594-8A7F-438CFC2397B4}"/>
              </a:ext>
            </a:extLst>
          </p:cNvPr>
          <p:cNvSpPr/>
          <p:nvPr/>
        </p:nvSpPr>
        <p:spPr>
          <a:xfrm>
            <a:off x="2674524" y="331806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Bauwerks-</a:t>
            </a:r>
            <a:br>
              <a:rPr lang="de-AT" sz="1400" b="1" dirty="0">
                <a:solidFill>
                  <a:srgbClr val="026BA5"/>
                </a:solidFill>
              </a:rPr>
            </a:br>
            <a:r>
              <a:rPr lang="de-AT" sz="1400" b="1" dirty="0" err="1">
                <a:solidFill>
                  <a:srgbClr val="026BA5"/>
                </a:solidFill>
              </a:rPr>
              <a:t>begrünung</a:t>
            </a:r>
            <a:endParaRPr lang="de-AT" sz="1400" b="1" kern="1200" dirty="0">
              <a:solidFill>
                <a:srgbClr val="026BA5"/>
              </a:solidFill>
            </a:endParaRPr>
          </a:p>
        </p:txBody>
      </p:sp>
      <p:sp>
        <p:nvSpPr>
          <p:cNvPr id="21" name="Rechteck 20">
            <a:extLst>
              <a:ext uri="{FF2B5EF4-FFF2-40B4-BE49-F238E27FC236}">
                <a16:creationId xmlns:a16="http://schemas.microsoft.com/office/drawing/2014/main" id="{FADA0C92-E00C-479C-9B58-8FB5FB3D3BE6}"/>
              </a:ext>
            </a:extLst>
          </p:cNvPr>
          <p:cNvSpPr/>
          <p:nvPr/>
        </p:nvSpPr>
        <p:spPr>
          <a:xfrm>
            <a:off x="2674524" y="4139378"/>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Elektrische Anlage</a:t>
            </a:r>
            <a:endParaRPr lang="de-AT" sz="1400" b="1" kern="1200" dirty="0">
              <a:solidFill>
                <a:srgbClr val="026BA5"/>
              </a:solidFill>
            </a:endParaRPr>
          </a:p>
        </p:txBody>
      </p:sp>
      <p:sp>
        <p:nvSpPr>
          <p:cNvPr id="23" name="Rechteck 22">
            <a:extLst>
              <a:ext uri="{FF2B5EF4-FFF2-40B4-BE49-F238E27FC236}">
                <a16:creationId xmlns:a16="http://schemas.microsoft.com/office/drawing/2014/main" id="{5B5712DF-93D0-4146-AF29-3A98B3FE9295}"/>
              </a:ext>
            </a:extLst>
          </p:cNvPr>
          <p:cNvSpPr/>
          <p:nvPr/>
        </p:nvSpPr>
        <p:spPr>
          <a:xfrm>
            <a:off x="2674524" y="4960692"/>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Brandschutztor</a:t>
            </a:r>
            <a:endParaRPr lang="de-AT" sz="1400" b="1" kern="1200" dirty="0">
              <a:solidFill>
                <a:srgbClr val="026BA5"/>
              </a:solidFill>
            </a:endParaRPr>
          </a:p>
        </p:txBody>
      </p:sp>
      <p:sp>
        <p:nvSpPr>
          <p:cNvPr id="25" name="Rechteck 24">
            <a:extLst>
              <a:ext uri="{FF2B5EF4-FFF2-40B4-BE49-F238E27FC236}">
                <a16:creationId xmlns:a16="http://schemas.microsoft.com/office/drawing/2014/main" id="{12B7AF23-1939-40F9-B804-532EE9488246}"/>
              </a:ext>
            </a:extLst>
          </p:cNvPr>
          <p:cNvSpPr/>
          <p:nvPr/>
        </p:nvSpPr>
        <p:spPr>
          <a:xfrm>
            <a:off x="522843" y="4960692"/>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Alarmanlage</a:t>
            </a:r>
            <a:endParaRPr lang="de-AT" sz="1400" b="1" kern="1200" dirty="0">
              <a:solidFill>
                <a:srgbClr val="026BA5"/>
              </a:solidFill>
            </a:endParaRPr>
          </a:p>
        </p:txBody>
      </p:sp>
      <p:sp>
        <p:nvSpPr>
          <p:cNvPr id="27" name="Rechteck 26">
            <a:extLst>
              <a:ext uri="{FF2B5EF4-FFF2-40B4-BE49-F238E27FC236}">
                <a16:creationId xmlns:a16="http://schemas.microsoft.com/office/drawing/2014/main" id="{3ADB1CB8-4D83-4EB2-96D3-9FE15521DE0E}"/>
              </a:ext>
            </a:extLst>
          </p:cNvPr>
          <p:cNvSpPr/>
          <p:nvPr/>
        </p:nvSpPr>
        <p:spPr>
          <a:xfrm>
            <a:off x="522843" y="4139378"/>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Abluftanlage</a:t>
            </a:r>
            <a:endParaRPr lang="de-AT" sz="1400" b="1" kern="1200" dirty="0">
              <a:solidFill>
                <a:srgbClr val="026BA5"/>
              </a:solidFill>
            </a:endParaRPr>
          </a:p>
        </p:txBody>
      </p:sp>
      <p:sp>
        <p:nvSpPr>
          <p:cNvPr id="29" name="Rechteck 28">
            <a:extLst>
              <a:ext uri="{FF2B5EF4-FFF2-40B4-BE49-F238E27FC236}">
                <a16:creationId xmlns:a16="http://schemas.microsoft.com/office/drawing/2014/main" id="{A4DFE88D-8C34-49AD-83A9-001C6ABCFDEF}"/>
              </a:ext>
            </a:extLst>
          </p:cNvPr>
          <p:cNvSpPr/>
          <p:nvPr/>
        </p:nvSpPr>
        <p:spPr>
          <a:xfrm>
            <a:off x="522843" y="331806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Abläufe und Sickerschächte</a:t>
            </a:r>
            <a:endParaRPr lang="de-AT" sz="1400" b="1" kern="1200" dirty="0">
              <a:solidFill>
                <a:srgbClr val="026BA5"/>
              </a:solidFill>
            </a:endParaRPr>
          </a:p>
        </p:txBody>
      </p:sp>
      <p:sp>
        <p:nvSpPr>
          <p:cNvPr id="31" name="Rechteck 30">
            <a:extLst>
              <a:ext uri="{FF2B5EF4-FFF2-40B4-BE49-F238E27FC236}">
                <a16:creationId xmlns:a16="http://schemas.microsoft.com/office/drawing/2014/main" id="{7DD6C4E0-82C5-438D-99CC-A0D0F11BDBDF}"/>
              </a:ext>
            </a:extLst>
          </p:cNvPr>
          <p:cNvSpPr/>
          <p:nvPr/>
        </p:nvSpPr>
        <p:spPr>
          <a:xfrm>
            <a:off x="7768301" y="331806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IPPC/PRTR</a:t>
            </a:r>
            <a:endParaRPr lang="de-AT" sz="1400" b="1" kern="1200" dirty="0">
              <a:solidFill>
                <a:srgbClr val="026BA5"/>
              </a:solidFill>
            </a:endParaRPr>
          </a:p>
        </p:txBody>
      </p:sp>
      <p:sp>
        <p:nvSpPr>
          <p:cNvPr id="33" name="Rechteck 32">
            <a:extLst>
              <a:ext uri="{FF2B5EF4-FFF2-40B4-BE49-F238E27FC236}">
                <a16:creationId xmlns:a16="http://schemas.microsoft.com/office/drawing/2014/main" id="{0A85AE02-AAA4-4FD0-B170-896000124911}"/>
              </a:ext>
            </a:extLst>
          </p:cNvPr>
          <p:cNvSpPr/>
          <p:nvPr/>
        </p:nvSpPr>
        <p:spPr>
          <a:xfrm>
            <a:off x="7768301" y="4139378"/>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Brandschutz</a:t>
            </a:r>
            <a:endParaRPr lang="de-AT" sz="1400" b="1" kern="1200" dirty="0">
              <a:solidFill>
                <a:srgbClr val="026BA5"/>
              </a:solidFill>
            </a:endParaRPr>
          </a:p>
        </p:txBody>
      </p:sp>
      <p:sp>
        <p:nvSpPr>
          <p:cNvPr id="35" name="Rechteck 34">
            <a:extLst>
              <a:ext uri="{FF2B5EF4-FFF2-40B4-BE49-F238E27FC236}">
                <a16:creationId xmlns:a16="http://schemas.microsoft.com/office/drawing/2014/main" id="{54182F8D-FBAF-4DBC-AC61-F2777E7AB246}"/>
              </a:ext>
            </a:extLst>
          </p:cNvPr>
          <p:cNvSpPr/>
          <p:nvPr/>
        </p:nvSpPr>
        <p:spPr>
          <a:xfrm>
            <a:off x="7768301" y="4960692"/>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Abfalllager</a:t>
            </a:r>
            <a:endParaRPr lang="de-AT" sz="1400" b="1" kern="1200" dirty="0">
              <a:solidFill>
                <a:srgbClr val="026BA5"/>
              </a:solidFill>
            </a:endParaRPr>
          </a:p>
        </p:txBody>
      </p:sp>
      <p:sp>
        <p:nvSpPr>
          <p:cNvPr id="37" name="Rechteck 36">
            <a:extLst>
              <a:ext uri="{FF2B5EF4-FFF2-40B4-BE49-F238E27FC236}">
                <a16:creationId xmlns:a16="http://schemas.microsoft.com/office/drawing/2014/main" id="{A110769E-A954-47CD-B639-6E4647823CA9}"/>
              </a:ext>
            </a:extLst>
          </p:cNvPr>
          <p:cNvSpPr/>
          <p:nvPr/>
        </p:nvSpPr>
        <p:spPr>
          <a:xfrm>
            <a:off x="9924924" y="4139378"/>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kern="1200" dirty="0">
                <a:solidFill>
                  <a:srgbClr val="026BA5"/>
                </a:solidFill>
              </a:rPr>
              <a:t>Eisenbahn</a:t>
            </a:r>
          </a:p>
        </p:txBody>
      </p:sp>
      <p:sp>
        <p:nvSpPr>
          <p:cNvPr id="39" name="Rechteck 38">
            <a:extLst>
              <a:ext uri="{FF2B5EF4-FFF2-40B4-BE49-F238E27FC236}">
                <a16:creationId xmlns:a16="http://schemas.microsoft.com/office/drawing/2014/main" id="{30D30EBD-C3FB-4E44-921F-44FCD9EA1954}"/>
              </a:ext>
            </a:extLst>
          </p:cNvPr>
          <p:cNvSpPr/>
          <p:nvPr/>
        </p:nvSpPr>
        <p:spPr>
          <a:xfrm>
            <a:off x="9924924" y="4960692"/>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Trinkwasser</a:t>
            </a:r>
            <a:endParaRPr lang="de-AT" sz="1400" b="1" kern="1200" dirty="0">
              <a:solidFill>
                <a:srgbClr val="026BA5"/>
              </a:solidFill>
            </a:endParaRPr>
          </a:p>
        </p:txBody>
      </p:sp>
      <p:sp>
        <p:nvSpPr>
          <p:cNvPr id="41" name="Rechteck 40">
            <a:extLst>
              <a:ext uri="{FF2B5EF4-FFF2-40B4-BE49-F238E27FC236}">
                <a16:creationId xmlns:a16="http://schemas.microsoft.com/office/drawing/2014/main" id="{3097E1BA-9EEC-41A9-A9B9-9C6F648B28B5}"/>
              </a:ext>
            </a:extLst>
          </p:cNvPr>
          <p:cNvSpPr/>
          <p:nvPr/>
        </p:nvSpPr>
        <p:spPr>
          <a:xfrm>
            <a:off x="522843" y="578200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t>
            </a:r>
            <a:endParaRPr lang="de-AT" sz="1400" b="1" kern="1200" dirty="0">
              <a:solidFill>
                <a:srgbClr val="026BA5"/>
              </a:solidFill>
            </a:endParaRPr>
          </a:p>
        </p:txBody>
      </p:sp>
      <p:sp>
        <p:nvSpPr>
          <p:cNvPr id="2" name="Rechteck 1">
            <a:extLst>
              <a:ext uri="{FF2B5EF4-FFF2-40B4-BE49-F238E27FC236}">
                <a16:creationId xmlns:a16="http://schemas.microsoft.com/office/drawing/2014/main" id="{BCF7E1AA-8535-4D45-973F-6DEEA4AEC97D}"/>
              </a:ext>
            </a:extLst>
          </p:cNvPr>
          <p:cNvSpPr/>
          <p:nvPr/>
        </p:nvSpPr>
        <p:spPr>
          <a:xfrm>
            <a:off x="7768301" y="578200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t>
            </a:r>
            <a:endParaRPr lang="de-AT" sz="1400" b="1" kern="1200" dirty="0">
              <a:solidFill>
                <a:srgbClr val="026BA5"/>
              </a:solidFill>
            </a:endParaRPr>
          </a:p>
        </p:txBody>
      </p:sp>
    </p:spTree>
    <p:extLst>
      <p:ext uri="{BB962C8B-B14F-4D97-AF65-F5344CB8AC3E}">
        <p14:creationId xmlns:p14="http://schemas.microsoft.com/office/powerpoint/2010/main" val="15676374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9943D34-9A7A-4E19-A5B7-6415B6FF7133}"/>
              </a:ext>
            </a:extLst>
          </p:cNvPr>
          <p:cNvSpPr>
            <a:spLocks noGrp="1"/>
          </p:cNvSpPr>
          <p:nvPr>
            <p:ph type="title"/>
          </p:nvPr>
        </p:nvSpPr>
        <p:spPr>
          <a:xfrm>
            <a:off x="1016000" y="0"/>
            <a:ext cx="10972800" cy="775399"/>
          </a:xfrm>
        </p:spPr>
        <p:txBody>
          <a:bodyPr/>
          <a:lstStyle/>
          <a:p>
            <a:r>
              <a:rPr lang="de-AT" sz="3180" dirty="0">
                <a:latin typeface="Montserrat" panose="00000500000000000000" pitchFamily="2" charset="0"/>
              </a:rPr>
              <a:t>Zuordnung Typen zu Gesetzen/Normen</a:t>
            </a:r>
          </a:p>
        </p:txBody>
      </p:sp>
      <p:sp>
        <p:nvSpPr>
          <p:cNvPr id="2" name="Rechteck 1">
            <a:extLst>
              <a:ext uri="{FF2B5EF4-FFF2-40B4-BE49-F238E27FC236}">
                <a16:creationId xmlns:a16="http://schemas.microsoft.com/office/drawing/2014/main" id="{8EC3F89D-22DD-4BDB-BBCB-329D2282EE3E}"/>
              </a:ext>
            </a:extLst>
          </p:cNvPr>
          <p:cNvSpPr/>
          <p:nvPr/>
        </p:nvSpPr>
        <p:spPr>
          <a:xfrm>
            <a:off x="4549958" y="1931431"/>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Kälteanlage</a:t>
            </a:r>
            <a:br>
              <a:rPr lang="de-AT" sz="1400" b="1" dirty="0">
                <a:solidFill>
                  <a:schemeClr val="bg1"/>
                </a:solidFill>
              </a:rPr>
            </a:br>
            <a:r>
              <a:rPr lang="de-AT" sz="1400" b="1" dirty="0">
                <a:solidFill>
                  <a:schemeClr val="bg1"/>
                </a:solidFill>
              </a:rPr>
              <a:t>&gt; 1,5 kg</a:t>
            </a:r>
            <a:endParaRPr lang="de-AT" sz="1400" b="1" kern="1200" dirty="0">
              <a:solidFill>
                <a:schemeClr val="bg1"/>
              </a:solidFill>
            </a:endParaRPr>
          </a:p>
        </p:txBody>
      </p:sp>
      <p:sp>
        <p:nvSpPr>
          <p:cNvPr id="8" name="Rechteck 7">
            <a:extLst>
              <a:ext uri="{FF2B5EF4-FFF2-40B4-BE49-F238E27FC236}">
                <a16:creationId xmlns:a16="http://schemas.microsoft.com/office/drawing/2014/main" id="{B6144A8D-8B3C-4F69-A319-C8240DC83A92}"/>
              </a:ext>
            </a:extLst>
          </p:cNvPr>
          <p:cNvSpPr/>
          <p:nvPr/>
        </p:nvSpPr>
        <p:spPr>
          <a:xfrm>
            <a:off x="4549958" y="3101297"/>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Kälteanlage </a:t>
            </a:r>
            <a:br>
              <a:rPr lang="de-AT" sz="1400" b="1" dirty="0">
                <a:solidFill>
                  <a:schemeClr val="bg1"/>
                </a:solidFill>
              </a:rPr>
            </a:br>
            <a:r>
              <a:rPr lang="de-AT" sz="1400" b="1" dirty="0">
                <a:solidFill>
                  <a:schemeClr val="bg1"/>
                </a:solidFill>
              </a:rPr>
              <a:t>F-Gase</a:t>
            </a:r>
            <a:endParaRPr lang="de-AT" sz="1400" b="1" kern="1200" dirty="0">
              <a:solidFill>
                <a:schemeClr val="bg1"/>
              </a:solidFill>
            </a:endParaRPr>
          </a:p>
        </p:txBody>
      </p:sp>
      <p:sp>
        <p:nvSpPr>
          <p:cNvPr id="10" name="Rechteck 9">
            <a:extLst>
              <a:ext uri="{FF2B5EF4-FFF2-40B4-BE49-F238E27FC236}">
                <a16:creationId xmlns:a16="http://schemas.microsoft.com/office/drawing/2014/main" id="{33F18F40-93E1-4928-8F71-85AA9E2352EA}"/>
              </a:ext>
            </a:extLst>
          </p:cNvPr>
          <p:cNvSpPr/>
          <p:nvPr/>
        </p:nvSpPr>
        <p:spPr>
          <a:xfrm>
            <a:off x="4549958" y="4271164"/>
            <a:ext cx="1828800" cy="612183"/>
          </a:xfrm>
          <a:prstGeom prst="rect">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chemeClr val="bg1"/>
                </a:solidFill>
              </a:rPr>
              <a:t>Kälteanlage HFCKW</a:t>
            </a:r>
            <a:endParaRPr lang="de-AT" sz="1400" b="1" kern="1200" dirty="0">
              <a:solidFill>
                <a:schemeClr val="bg1"/>
              </a:solidFill>
            </a:endParaRPr>
          </a:p>
        </p:txBody>
      </p:sp>
      <p:sp>
        <p:nvSpPr>
          <p:cNvPr id="12" name="Rechteck 11">
            <a:extLst>
              <a:ext uri="{FF2B5EF4-FFF2-40B4-BE49-F238E27FC236}">
                <a16:creationId xmlns:a16="http://schemas.microsoft.com/office/drawing/2014/main" id="{08AD58B7-C020-463A-936F-627CBF48DB5F}"/>
              </a:ext>
            </a:extLst>
          </p:cNvPr>
          <p:cNvSpPr/>
          <p:nvPr/>
        </p:nvSpPr>
        <p:spPr>
          <a:xfrm>
            <a:off x="1095558" y="2326554"/>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300" b="1" dirty="0">
                <a:solidFill>
                  <a:srgbClr val="026BA5"/>
                </a:solidFill>
              </a:rPr>
              <a:t>Kälteanlagen-verordnung</a:t>
            </a:r>
            <a:endParaRPr lang="de-AT" sz="1300" b="1" kern="1200" dirty="0">
              <a:solidFill>
                <a:srgbClr val="026BA5"/>
              </a:solidFill>
            </a:endParaRPr>
          </a:p>
        </p:txBody>
      </p:sp>
      <p:sp>
        <p:nvSpPr>
          <p:cNvPr id="14" name="Rechteck 13">
            <a:extLst>
              <a:ext uri="{FF2B5EF4-FFF2-40B4-BE49-F238E27FC236}">
                <a16:creationId xmlns:a16="http://schemas.microsoft.com/office/drawing/2014/main" id="{FBCDF692-C140-40BD-BEEC-3B04D24E738E}"/>
              </a:ext>
            </a:extLst>
          </p:cNvPr>
          <p:cNvSpPr/>
          <p:nvPr/>
        </p:nvSpPr>
        <p:spPr>
          <a:xfrm>
            <a:off x="1319078" y="4577255"/>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300" b="1" dirty="0">
                <a:solidFill>
                  <a:srgbClr val="026BA5"/>
                </a:solidFill>
              </a:rPr>
              <a:t>F-Gase-Verordnung</a:t>
            </a:r>
            <a:endParaRPr lang="de-AT" sz="1300" b="1" kern="1200" dirty="0">
              <a:solidFill>
                <a:srgbClr val="026BA5"/>
              </a:solidFill>
            </a:endParaRPr>
          </a:p>
        </p:txBody>
      </p:sp>
      <p:sp>
        <p:nvSpPr>
          <p:cNvPr id="16" name="Rechteck 15">
            <a:extLst>
              <a:ext uri="{FF2B5EF4-FFF2-40B4-BE49-F238E27FC236}">
                <a16:creationId xmlns:a16="http://schemas.microsoft.com/office/drawing/2014/main" id="{751FA8D5-4748-49BF-A2D3-328CD7508394}"/>
              </a:ext>
            </a:extLst>
          </p:cNvPr>
          <p:cNvSpPr/>
          <p:nvPr/>
        </p:nvSpPr>
        <p:spPr>
          <a:xfrm>
            <a:off x="8129724" y="4883346"/>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300" b="1" dirty="0">
                <a:solidFill>
                  <a:srgbClr val="026BA5"/>
                </a:solidFill>
              </a:rPr>
              <a:t>VO über Stoffe zum Abbau der Ozonschicht</a:t>
            </a:r>
            <a:endParaRPr lang="de-AT" sz="1300" b="1" kern="1200" dirty="0">
              <a:solidFill>
                <a:srgbClr val="026BA5"/>
              </a:solidFill>
            </a:endParaRPr>
          </a:p>
        </p:txBody>
      </p:sp>
      <p:sp>
        <p:nvSpPr>
          <p:cNvPr id="18" name="Rechteck 17">
            <a:extLst>
              <a:ext uri="{FF2B5EF4-FFF2-40B4-BE49-F238E27FC236}">
                <a16:creationId xmlns:a16="http://schemas.microsoft.com/office/drawing/2014/main" id="{1F721275-7617-4D48-92B9-ADF0947BB493}"/>
              </a:ext>
            </a:extLst>
          </p:cNvPr>
          <p:cNvSpPr/>
          <p:nvPr/>
        </p:nvSpPr>
        <p:spPr>
          <a:xfrm>
            <a:off x="8502198" y="2587100"/>
            <a:ext cx="1828800" cy="612183"/>
          </a:xfrm>
          <a:prstGeom prst="rect">
            <a:avLst/>
          </a:prstGeom>
          <a:solidFill>
            <a:srgbClr val="C6C7C8"/>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300" b="1" dirty="0">
                <a:solidFill>
                  <a:srgbClr val="026BA5"/>
                </a:solidFill>
              </a:rPr>
              <a:t>ÖNORM EN 378-2</a:t>
            </a:r>
            <a:endParaRPr lang="de-AT" sz="1300" b="1" kern="1200" dirty="0">
              <a:solidFill>
                <a:srgbClr val="026BA5"/>
              </a:solidFill>
            </a:endParaRPr>
          </a:p>
        </p:txBody>
      </p:sp>
      <p:cxnSp>
        <p:nvCxnSpPr>
          <p:cNvPr id="25" name="Gerade Verbindung mit Pfeil 24">
            <a:extLst>
              <a:ext uri="{FF2B5EF4-FFF2-40B4-BE49-F238E27FC236}">
                <a16:creationId xmlns:a16="http://schemas.microsoft.com/office/drawing/2014/main" id="{D71C976D-8F8E-4418-AB6E-E8FB50ED154D}"/>
              </a:ext>
            </a:extLst>
          </p:cNvPr>
          <p:cNvCxnSpPr/>
          <p:nvPr/>
        </p:nvCxnSpPr>
        <p:spPr>
          <a:xfrm flipV="1">
            <a:off x="3147878" y="2237522"/>
            <a:ext cx="1241242" cy="395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7301A2E8-296C-47C7-893C-33C1A9467EA0}"/>
              </a:ext>
            </a:extLst>
          </p:cNvPr>
          <p:cNvCxnSpPr>
            <a:cxnSpLocks/>
          </p:cNvCxnSpPr>
          <p:nvPr/>
        </p:nvCxnSpPr>
        <p:spPr>
          <a:xfrm>
            <a:off x="3147878" y="2773681"/>
            <a:ext cx="1241242" cy="6337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56E40310-9AE9-4C63-B711-927F546B3F64}"/>
              </a:ext>
            </a:extLst>
          </p:cNvPr>
          <p:cNvCxnSpPr>
            <a:cxnSpLocks/>
          </p:cNvCxnSpPr>
          <p:nvPr/>
        </p:nvCxnSpPr>
        <p:spPr>
          <a:xfrm>
            <a:off x="3147878" y="3090534"/>
            <a:ext cx="1241242" cy="1540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C70CAB06-287C-44F1-A19A-3C74391FC5F1}"/>
              </a:ext>
            </a:extLst>
          </p:cNvPr>
          <p:cNvCxnSpPr>
            <a:cxnSpLocks/>
          </p:cNvCxnSpPr>
          <p:nvPr/>
        </p:nvCxnSpPr>
        <p:spPr>
          <a:xfrm flipV="1">
            <a:off x="3228297" y="2435083"/>
            <a:ext cx="1160823" cy="25142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F6406704-7CC4-461C-8943-D8E68F2F30F8}"/>
              </a:ext>
            </a:extLst>
          </p:cNvPr>
          <p:cNvCxnSpPr>
            <a:cxnSpLocks/>
          </p:cNvCxnSpPr>
          <p:nvPr/>
        </p:nvCxnSpPr>
        <p:spPr>
          <a:xfrm flipV="1">
            <a:off x="3269799" y="3489040"/>
            <a:ext cx="1127760" cy="15370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A1BC1E8C-9246-43C2-BEB8-8704D30F84C3}"/>
              </a:ext>
            </a:extLst>
          </p:cNvPr>
          <p:cNvCxnSpPr>
            <a:cxnSpLocks/>
          </p:cNvCxnSpPr>
          <p:nvPr/>
        </p:nvCxnSpPr>
        <p:spPr>
          <a:xfrm>
            <a:off x="6502400" y="2237522"/>
            <a:ext cx="1921103" cy="6554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ABBE13B8-2D96-4180-9647-68D64E9C6CCB}"/>
              </a:ext>
            </a:extLst>
          </p:cNvPr>
          <p:cNvCxnSpPr>
            <a:cxnSpLocks/>
          </p:cNvCxnSpPr>
          <p:nvPr/>
        </p:nvCxnSpPr>
        <p:spPr>
          <a:xfrm>
            <a:off x="6502400" y="4577255"/>
            <a:ext cx="1503680" cy="6121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E622260C-164A-49D9-8AEB-1FD831D22E29}"/>
              </a:ext>
            </a:extLst>
          </p:cNvPr>
          <p:cNvCxnSpPr>
            <a:cxnSpLocks/>
          </p:cNvCxnSpPr>
          <p:nvPr/>
        </p:nvCxnSpPr>
        <p:spPr>
          <a:xfrm>
            <a:off x="6502400" y="2478765"/>
            <a:ext cx="1503680" cy="25406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3A2B9736-F8C7-4FDD-B803-DFC8BE7B1AD3}"/>
              </a:ext>
            </a:extLst>
          </p:cNvPr>
          <p:cNvCxnSpPr>
            <a:cxnSpLocks/>
          </p:cNvCxnSpPr>
          <p:nvPr/>
        </p:nvCxnSpPr>
        <p:spPr>
          <a:xfrm flipV="1">
            <a:off x="6493961" y="3037342"/>
            <a:ext cx="1918092" cy="4516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5463855A-CEA3-4849-AD4F-441A4C158F08}"/>
              </a:ext>
            </a:extLst>
          </p:cNvPr>
          <p:cNvCxnSpPr>
            <a:cxnSpLocks/>
          </p:cNvCxnSpPr>
          <p:nvPr/>
        </p:nvCxnSpPr>
        <p:spPr>
          <a:xfrm flipV="1">
            <a:off x="6493961" y="3232824"/>
            <a:ext cx="1918092" cy="11744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platzhalter 2">
            <a:extLst>
              <a:ext uri="{FF2B5EF4-FFF2-40B4-BE49-F238E27FC236}">
                <a16:creationId xmlns:a16="http://schemas.microsoft.com/office/drawing/2014/main" id="{09AF6978-A9DA-4DAD-B8F9-812C24D8579A}"/>
              </a:ext>
            </a:extLst>
          </p:cNvPr>
          <p:cNvSpPr>
            <a:spLocks noGrp="1"/>
          </p:cNvSpPr>
          <p:nvPr>
            <p:ph type="body" idx="1"/>
          </p:nvPr>
        </p:nvSpPr>
        <p:spPr>
          <a:xfrm>
            <a:off x="-12517" y="5875835"/>
            <a:ext cx="10953750" cy="5255950"/>
          </a:xfrm>
        </p:spPr>
        <p:txBody>
          <a:bodyPr/>
          <a:lstStyle/>
          <a:p>
            <a:pPr marL="0" indent="0" algn="ctr">
              <a:buNone/>
            </a:pPr>
            <a:r>
              <a:rPr lang="de-AT" b="1" spc="100" dirty="0">
                <a:latin typeface="Montserrat" panose="00000500000000000000" pitchFamily="2" charset="0"/>
              </a:rPr>
              <a:t>Inkl. Pflichten, Artikel, Abschnitte</a:t>
            </a:r>
          </a:p>
        </p:txBody>
      </p:sp>
    </p:spTree>
    <p:extLst>
      <p:ext uri="{BB962C8B-B14F-4D97-AF65-F5344CB8AC3E}">
        <p14:creationId xmlns:p14="http://schemas.microsoft.com/office/powerpoint/2010/main" val="9166408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252F4C94-F3FE-4384-BC11-91C01A4950EB}"/>
              </a:ext>
            </a:extLst>
          </p:cNvPr>
          <p:cNvSpPr/>
          <p:nvPr/>
        </p:nvSpPr>
        <p:spPr>
          <a:xfrm>
            <a:off x="1036320" y="4045226"/>
            <a:ext cx="4724400" cy="2365734"/>
          </a:xfrm>
          <a:prstGeom prst="roundRect">
            <a:avLst>
              <a:gd name="adj" fmla="val 7865"/>
            </a:avLst>
          </a:prstGeom>
          <a:solidFill>
            <a:srgbClr val="026BA5"/>
          </a:solidFill>
          <a:ln>
            <a:noFill/>
          </a:ln>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a:solidFill>
                <a:srgbClr val="000000"/>
              </a:solidFill>
            </a:endParaRPr>
          </a:p>
        </p:txBody>
      </p:sp>
      <p:sp>
        <p:nvSpPr>
          <p:cNvPr id="3" name="Textplatzhalter 2">
            <a:extLst>
              <a:ext uri="{FF2B5EF4-FFF2-40B4-BE49-F238E27FC236}">
                <a16:creationId xmlns:a16="http://schemas.microsoft.com/office/drawing/2014/main" id="{47C728A7-4BC8-4981-9D1B-EB33F5931E10}"/>
              </a:ext>
            </a:extLst>
          </p:cNvPr>
          <p:cNvSpPr>
            <a:spLocks noGrp="1"/>
          </p:cNvSpPr>
          <p:nvPr>
            <p:ph type="body" idx="1"/>
          </p:nvPr>
        </p:nvSpPr>
        <p:spPr/>
        <p:txBody>
          <a:bodyPr/>
          <a:lstStyle/>
          <a:p>
            <a:pPr>
              <a:spcAft>
                <a:spcPts val="1200"/>
              </a:spcAft>
              <a:buFont typeface="Arial" panose="020B0604020202020204" pitchFamily="34" charset="0"/>
              <a:buChar char="•"/>
            </a:pPr>
            <a:r>
              <a:rPr lang="de-AT" dirty="0"/>
              <a:t>Verknüpfung zwischen Typen und Anforderungen</a:t>
            </a:r>
          </a:p>
          <a:p>
            <a:pPr lvl="1">
              <a:spcBef>
                <a:spcPts val="0"/>
              </a:spcBef>
              <a:spcAft>
                <a:spcPts val="1800"/>
              </a:spcAft>
              <a:buFont typeface="Symbol" panose="05050102010706020507" pitchFamily="18" charset="2"/>
              <a:buChar char="-"/>
            </a:pPr>
            <a:r>
              <a:rPr lang="de-AT" sz="2000" dirty="0"/>
              <a:t>Umfasst Gesetze und Normen – jeweils auf Pflichtenebene</a:t>
            </a:r>
            <a:endParaRPr lang="de-AT" dirty="0"/>
          </a:p>
          <a:p>
            <a:pPr>
              <a:spcAft>
                <a:spcPts val="1800"/>
              </a:spcAft>
              <a:buFont typeface="Arial" panose="020B0604020202020204" pitchFamily="34" charset="0"/>
              <a:buChar char="•"/>
            </a:pPr>
            <a:r>
              <a:rPr lang="de-AT" dirty="0"/>
              <a:t>Möglichkeit mittels Software die Anforderungen pro Gebäude </a:t>
            </a:r>
            <a:br>
              <a:rPr lang="de-AT" dirty="0"/>
            </a:br>
            <a:r>
              <a:rPr lang="de-AT" dirty="0"/>
              <a:t>über die Type zu definieren</a:t>
            </a:r>
          </a:p>
          <a:p>
            <a:pPr lvl="1"/>
            <a:endParaRPr lang="de-AT" dirty="0"/>
          </a:p>
        </p:txBody>
      </p:sp>
      <p:sp>
        <p:nvSpPr>
          <p:cNvPr id="5" name="Titel 1">
            <a:extLst>
              <a:ext uri="{FF2B5EF4-FFF2-40B4-BE49-F238E27FC236}">
                <a16:creationId xmlns:a16="http://schemas.microsoft.com/office/drawing/2014/main" id="{89943D34-9A7A-4E19-A5B7-6415B6FF7133}"/>
              </a:ext>
            </a:extLst>
          </p:cNvPr>
          <p:cNvSpPr>
            <a:spLocks noGrp="1"/>
          </p:cNvSpPr>
          <p:nvPr>
            <p:ph type="title"/>
          </p:nvPr>
        </p:nvSpPr>
        <p:spPr>
          <a:xfrm>
            <a:off x="1016000" y="0"/>
            <a:ext cx="10972800" cy="775399"/>
          </a:xfrm>
        </p:spPr>
        <p:txBody>
          <a:bodyPr/>
          <a:lstStyle/>
          <a:p>
            <a:r>
              <a:rPr lang="de-AT" dirty="0" err="1">
                <a:solidFill>
                  <a:srgbClr val="026BA5"/>
                </a:solidFill>
                <a:latin typeface="Montserrat" panose="00000500000000000000" pitchFamily="2" charset="0"/>
              </a:rPr>
              <a:t>ergebnis</a:t>
            </a:r>
            <a:endParaRPr lang="de-AT" dirty="0">
              <a:solidFill>
                <a:srgbClr val="026BA5"/>
              </a:solidFill>
              <a:latin typeface="Montserrat" panose="00000500000000000000" pitchFamily="2" charset="0"/>
            </a:endParaRPr>
          </a:p>
        </p:txBody>
      </p:sp>
      <p:pic>
        <p:nvPicPr>
          <p:cNvPr id="8" name="Grafik 7">
            <a:extLst>
              <a:ext uri="{FF2B5EF4-FFF2-40B4-BE49-F238E27FC236}">
                <a16:creationId xmlns:a16="http://schemas.microsoft.com/office/drawing/2014/main" id="{3B0F67F5-0D6A-414B-B318-F85A135FB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580" y="3571618"/>
            <a:ext cx="2958749" cy="2975781"/>
          </a:xfrm>
          <a:prstGeom prst="rect">
            <a:avLst/>
          </a:prstGeom>
        </p:spPr>
      </p:pic>
      <p:grpSp>
        <p:nvGrpSpPr>
          <p:cNvPr id="6" name="Gruppieren 5">
            <a:extLst>
              <a:ext uri="{FF2B5EF4-FFF2-40B4-BE49-F238E27FC236}">
                <a16:creationId xmlns:a16="http://schemas.microsoft.com/office/drawing/2014/main" id="{2819DBBB-9187-4F1C-BE13-BFEAFA58D4CF}"/>
              </a:ext>
            </a:extLst>
          </p:cNvPr>
          <p:cNvGrpSpPr/>
          <p:nvPr/>
        </p:nvGrpSpPr>
        <p:grpSpPr>
          <a:xfrm>
            <a:off x="1416191" y="4238442"/>
            <a:ext cx="3964658" cy="1979303"/>
            <a:chOff x="1366942" y="4244400"/>
            <a:chExt cx="3964658" cy="1979303"/>
          </a:xfrm>
        </p:grpSpPr>
        <p:sp>
          <p:nvSpPr>
            <p:cNvPr id="10" name="Rechteck 9">
              <a:extLst>
                <a:ext uri="{FF2B5EF4-FFF2-40B4-BE49-F238E27FC236}">
                  <a16:creationId xmlns:a16="http://schemas.microsoft.com/office/drawing/2014/main" id="{3C84E092-A4EF-40BE-8E9B-85BDA4E0C506}"/>
                </a:ext>
              </a:extLst>
            </p:cNvPr>
            <p:cNvSpPr/>
            <p:nvPr/>
          </p:nvSpPr>
          <p:spPr>
            <a:xfrm>
              <a:off x="1366942" y="5269917"/>
              <a:ext cx="1828800" cy="953786"/>
            </a:xfrm>
            <a:prstGeom prst="rect">
              <a:avLst/>
            </a:prstGeom>
            <a:solidFill>
              <a:srgbClr val="C6C7C8"/>
            </a:solidFill>
            <a:ln>
              <a:noFill/>
            </a:ln>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Brandmeldeanlage</a:t>
              </a:r>
            </a:p>
            <a:p>
              <a:pPr algn="ctr" defTabSz="977900">
                <a:lnSpc>
                  <a:spcPct val="90000"/>
                </a:lnSpc>
                <a:spcBef>
                  <a:spcPct val="0"/>
                </a:spcBef>
                <a:spcAft>
                  <a:spcPct val="35000"/>
                </a:spcAft>
              </a:pPr>
              <a:r>
                <a:rPr lang="de-AT" sz="1400" b="1" kern="1200" dirty="0">
                  <a:solidFill>
                    <a:srgbClr val="026BA5"/>
                  </a:solidFill>
                </a:rPr>
                <a:t>§§§§, Art, Kap.</a:t>
              </a:r>
            </a:p>
          </p:txBody>
        </p:sp>
        <p:sp>
          <p:nvSpPr>
            <p:cNvPr id="12" name="Rechteck 11">
              <a:extLst>
                <a:ext uri="{FF2B5EF4-FFF2-40B4-BE49-F238E27FC236}">
                  <a16:creationId xmlns:a16="http://schemas.microsoft.com/office/drawing/2014/main" id="{C0F4D094-9E81-40BF-B73A-9676939FA29B}"/>
                </a:ext>
              </a:extLst>
            </p:cNvPr>
            <p:cNvSpPr/>
            <p:nvPr/>
          </p:nvSpPr>
          <p:spPr>
            <a:xfrm>
              <a:off x="1366942" y="4244865"/>
              <a:ext cx="1828800" cy="953786"/>
            </a:xfrm>
            <a:prstGeom prst="rect">
              <a:avLst/>
            </a:prstGeom>
            <a:solidFill>
              <a:srgbClr val="C6C7C8"/>
            </a:solidFill>
            <a:ln>
              <a:noFill/>
            </a:ln>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Elektrische Anlage</a:t>
              </a:r>
            </a:p>
            <a:p>
              <a:pPr algn="ctr" defTabSz="977900" rtl="0">
                <a:lnSpc>
                  <a:spcPct val="90000"/>
                </a:lnSpc>
                <a:spcBef>
                  <a:spcPct val="0"/>
                </a:spcBef>
                <a:spcAft>
                  <a:spcPct val="35000"/>
                </a:spcAft>
              </a:pPr>
              <a:r>
                <a:rPr lang="de-AT" sz="1400" b="1" kern="1200" dirty="0">
                  <a:solidFill>
                    <a:srgbClr val="026BA5"/>
                  </a:solidFill>
                </a:rPr>
                <a:t>§§§§, Art, Kap.</a:t>
              </a:r>
            </a:p>
          </p:txBody>
        </p:sp>
        <p:sp>
          <p:nvSpPr>
            <p:cNvPr id="14" name="Rechteck 13">
              <a:extLst>
                <a:ext uri="{FF2B5EF4-FFF2-40B4-BE49-F238E27FC236}">
                  <a16:creationId xmlns:a16="http://schemas.microsoft.com/office/drawing/2014/main" id="{201F9202-6C1B-449F-9083-015942CC0EC8}"/>
                </a:ext>
              </a:extLst>
            </p:cNvPr>
            <p:cNvSpPr/>
            <p:nvPr/>
          </p:nvSpPr>
          <p:spPr>
            <a:xfrm>
              <a:off x="3502431" y="4244400"/>
              <a:ext cx="1828800" cy="953786"/>
            </a:xfrm>
            <a:prstGeom prst="rect">
              <a:avLst/>
            </a:prstGeom>
            <a:solidFill>
              <a:srgbClr val="C6C7C8"/>
            </a:solidFill>
            <a:ln>
              <a:noFill/>
            </a:ln>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Brandschutz</a:t>
              </a:r>
            </a:p>
            <a:p>
              <a:pPr algn="ctr" defTabSz="977900">
                <a:lnSpc>
                  <a:spcPct val="90000"/>
                </a:lnSpc>
                <a:spcBef>
                  <a:spcPct val="0"/>
                </a:spcBef>
                <a:spcAft>
                  <a:spcPct val="35000"/>
                </a:spcAft>
              </a:pPr>
              <a:r>
                <a:rPr lang="de-AT" sz="1400" b="1" kern="1200" dirty="0">
                  <a:solidFill>
                    <a:srgbClr val="026BA5"/>
                  </a:solidFill>
                </a:rPr>
                <a:t>§§§§, Art, Kap.</a:t>
              </a:r>
            </a:p>
          </p:txBody>
        </p:sp>
        <p:sp>
          <p:nvSpPr>
            <p:cNvPr id="16" name="Rechteck 15">
              <a:extLst>
                <a:ext uri="{FF2B5EF4-FFF2-40B4-BE49-F238E27FC236}">
                  <a16:creationId xmlns:a16="http://schemas.microsoft.com/office/drawing/2014/main" id="{52466623-AE52-49E8-9273-F0E6FD6984AD}"/>
                </a:ext>
              </a:extLst>
            </p:cNvPr>
            <p:cNvSpPr/>
            <p:nvPr/>
          </p:nvSpPr>
          <p:spPr>
            <a:xfrm>
              <a:off x="3502800" y="5269917"/>
              <a:ext cx="1828800" cy="953786"/>
            </a:xfrm>
            <a:prstGeom prst="rect">
              <a:avLst/>
            </a:prstGeom>
            <a:solidFill>
              <a:srgbClr val="C6C7C8"/>
            </a:solidFill>
            <a:ln>
              <a:noFill/>
            </a:ln>
            <a:effectLst/>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r>
                <a:rPr lang="de-AT" sz="1400" b="1" dirty="0">
                  <a:solidFill>
                    <a:srgbClr val="026BA5"/>
                  </a:solidFill>
                </a:rPr>
                <a:t>Abfalllager</a:t>
              </a:r>
            </a:p>
            <a:p>
              <a:pPr algn="ctr" defTabSz="977900">
                <a:lnSpc>
                  <a:spcPct val="90000"/>
                </a:lnSpc>
                <a:spcBef>
                  <a:spcPct val="0"/>
                </a:spcBef>
                <a:spcAft>
                  <a:spcPct val="35000"/>
                </a:spcAft>
              </a:pPr>
              <a:r>
                <a:rPr lang="de-AT" sz="1400" b="1" kern="1200" dirty="0">
                  <a:solidFill>
                    <a:srgbClr val="026BA5"/>
                  </a:solidFill>
                </a:rPr>
                <a:t>§§§§, Art, Kap.</a:t>
              </a:r>
            </a:p>
          </p:txBody>
        </p:sp>
      </p:grpSp>
      <p:sp>
        <p:nvSpPr>
          <p:cNvPr id="18" name="Pfeil: nach rechts 17">
            <a:extLst>
              <a:ext uri="{FF2B5EF4-FFF2-40B4-BE49-F238E27FC236}">
                <a16:creationId xmlns:a16="http://schemas.microsoft.com/office/drawing/2014/main" id="{E3E7337E-0E76-47E7-9523-C1B55B4669D2}"/>
              </a:ext>
            </a:extLst>
          </p:cNvPr>
          <p:cNvSpPr/>
          <p:nvPr/>
        </p:nvSpPr>
        <p:spPr>
          <a:xfrm>
            <a:off x="6342150" y="4856480"/>
            <a:ext cx="762000" cy="667437"/>
          </a:xfrm>
          <a:prstGeom prst="rightArrow">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38100" h="38100"/>
          </a:sp3d>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a:solidFill>
                <a:srgbClr val="000000"/>
              </a:solidFill>
            </a:endParaRPr>
          </a:p>
        </p:txBody>
      </p:sp>
    </p:spTree>
    <p:extLst>
      <p:ext uri="{BB962C8B-B14F-4D97-AF65-F5344CB8AC3E}">
        <p14:creationId xmlns:p14="http://schemas.microsoft.com/office/powerpoint/2010/main" val="34749889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2846070" y="2317750"/>
            <a:ext cx="6461062" cy="1631214"/>
          </a:xfrm>
          <a:prstGeom prst="rect">
            <a:avLst/>
          </a:prstGeom>
          <a:ln w="12700">
            <a:miter lim="400000"/>
          </a:ln>
          <a:effectLst>
            <a:outerShdw blurRad="139700" dist="131470" dir="5400000" rotWithShape="0">
              <a:srgbClr val="000000">
                <a:alpha val="3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wrap="none" lIns="45719" tIns="45719" rIns="45719" bIns="45719">
            <a:spAutoFit/>
          </a:bodyPr>
          <a:lstStyle/>
          <a:p>
            <a:pPr>
              <a:defRPr sz="10000">
                <a:solidFill>
                  <a:srgbClr val="FFFFFF"/>
                </a:solidFill>
                <a:latin typeface="Montserrat"/>
                <a:ea typeface="Montserrat"/>
                <a:cs typeface="Montserrat"/>
                <a:sym typeface="Montserrat"/>
              </a:defRPr>
            </a:pPr>
            <a:r>
              <a:rPr sz="5000"/>
              <a:t>WISSEN WAS GEHT.</a:t>
            </a:r>
          </a:p>
          <a:p>
            <a:pPr>
              <a:defRPr sz="10000">
                <a:solidFill>
                  <a:srgbClr val="FFFFFF"/>
                </a:solidFill>
                <a:latin typeface="Montserrat"/>
                <a:ea typeface="Montserrat"/>
                <a:cs typeface="Montserrat"/>
                <a:sym typeface="Montserrat"/>
              </a:defRPr>
            </a:pPr>
            <a:r>
              <a:rPr sz="5000"/>
              <a:t>TUN WAS WIRKT.</a:t>
            </a:r>
          </a:p>
        </p:txBody>
      </p:sp>
      <p:sp>
        <p:nvSpPr>
          <p:cNvPr id="189" name="Shape 189"/>
          <p:cNvSpPr/>
          <p:nvPr/>
        </p:nvSpPr>
        <p:spPr>
          <a:xfrm>
            <a:off x="3720941" y="5227000"/>
            <a:ext cx="4657684" cy="553996"/>
          </a:xfrm>
          <a:prstGeom prst="rect">
            <a:avLst/>
          </a:prstGeom>
          <a:ln w="12700">
            <a:miter lim="400000"/>
          </a:ln>
          <a:extLst>
            <a:ext uri="{C572A759-6A51-4108-AA02-DFA0A04FC94B}">
              <ma14:wrappingTextBoxFlag xmlns:ma14="http://schemas.microsoft.com/office/mac/drawingml/2011/main" xmlns="" val="1"/>
            </a:ext>
          </a:extLst>
        </p:spPr>
        <p:txBody>
          <a:bodyPr wrap="none" lIns="45719" tIns="45719" rIns="45719" bIns="45719">
            <a:spAutoFit/>
          </a:bodyPr>
          <a:lstStyle>
            <a:lvl1pPr algn="ctr">
              <a:defRPr sz="6000">
                <a:solidFill>
                  <a:srgbClr val="FFFFFF"/>
                </a:solidFill>
                <a:latin typeface="Montserrat"/>
                <a:ea typeface="Montserrat"/>
                <a:cs typeface="Montserrat"/>
                <a:sym typeface="Montserrat"/>
              </a:defRPr>
            </a:lvl1pPr>
          </a:lstStyle>
          <a:p>
            <a:r>
              <a:rPr sz="3000"/>
              <a:t>www.ConPlusUltra.com</a:t>
            </a:r>
          </a:p>
        </p:txBody>
      </p:sp>
      <p:sp>
        <p:nvSpPr>
          <p:cNvPr id="190" name="Shape 190"/>
          <p:cNvSpPr/>
          <p:nvPr/>
        </p:nvSpPr>
        <p:spPr>
          <a:xfrm>
            <a:off x="6015349" y="3253669"/>
            <a:ext cx="124391" cy="230830"/>
          </a:xfrm>
          <a:prstGeom prst="rect">
            <a:avLst/>
          </a:prstGeom>
          <a:ln w="12700">
            <a:miter lim="400000"/>
          </a:ln>
          <a:extLst>
            <a:ext uri="{C572A759-6A51-4108-AA02-DFA0A04FC94B}">
              <ma14:wrappingTextBoxFlag xmlns:ma14="http://schemas.microsoft.com/office/mac/drawingml/2011/main" xmlns="" val="1"/>
            </a:ext>
          </a:extLst>
        </p:spPr>
        <p:txBody>
          <a:bodyPr wrap="none" lIns="45719" tIns="45719" rIns="45719" bIns="45719">
            <a:spAutoFit/>
          </a:bodyPr>
          <a:lstStyle>
            <a:lvl1pPr>
              <a:defRPr>
                <a:solidFill>
                  <a:srgbClr val="000000"/>
                </a:solidFill>
                <a:latin typeface="+mn-lt"/>
                <a:ea typeface="+mn-ea"/>
                <a:cs typeface="+mn-cs"/>
                <a:sym typeface="Arial"/>
              </a:defRPr>
            </a:lvl1pPr>
          </a:lstStyle>
          <a:p>
            <a:r>
              <a:rPr sz="90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8"/>
                                        </p:tgtEl>
                                        <p:attrNameLst>
                                          <p:attrName>style.visibility</p:attrName>
                                        </p:attrNameLst>
                                      </p:cBhvr>
                                      <p:to>
                                        <p:strVal val="visible"/>
                                      </p:to>
                                    </p:set>
                                    <p:animEffect transition="in" filter="wipe(left)">
                                      <p:cBhvr>
                                        <p:cTn id="7" dur="2000"/>
                                        <p:tgtEl>
                                          <p:spTgt spid="188"/>
                                        </p:tgtEl>
                                      </p:cBhvr>
                                    </p:animEffect>
                                  </p:childTnLst>
                                </p:cTn>
                              </p:par>
                            </p:childTnLst>
                          </p:cTn>
                        </p:par>
                        <p:par>
                          <p:cTn id="8" fill="hold">
                            <p:stCondLst>
                              <p:cond delay="2000"/>
                            </p:stCondLst>
                            <p:childTnLst>
                              <p:par>
                                <p:cTn id="9" presetID="4" presetClass="entr" presetSubtype="32" fill="hold" grpId="0" nodeType="afterEffect">
                                  <p:stCondLst>
                                    <p:cond delay="500"/>
                                  </p:stCondLst>
                                  <p:iterate>
                                    <p:tmAbs val="0"/>
                                  </p:iterate>
                                  <p:childTnLst>
                                    <p:set>
                                      <p:cBhvr>
                                        <p:cTn id="10" fill="hold"/>
                                        <p:tgtEl>
                                          <p:spTgt spid="189"/>
                                        </p:tgtEl>
                                        <p:attrNameLst>
                                          <p:attrName>style.visibility</p:attrName>
                                        </p:attrNameLst>
                                      </p:cBhvr>
                                      <p:to>
                                        <p:strVal val="visible"/>
                                      </p:to>
                                    </p:set>
                                    <p:animEffect transition="in" filter="box(out)">
                                      <p:cBhvr>
                                        <p:cTn id="11"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P spid="18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sz="3200" dirty="0"/>
              <a:t>Objekt &amp; Facility Management</a:t>
            </a:r>
            <a:endParaRPr lang="de-AT" dirty="0"/>
          </a:p>
        </p:txBody>
      </p:sp>
      <p:sp>
        <p:nvSpPr>
          <p:cNvPr id="5" name="Untertitel 4"/>
          <p:cNvSpPr>
            <a:spLocks noGrp="1"/>
          </p:cNvSpPr>
          <p:nvPr>
            <p:ph type="subTitle" idx="1"/>
          </p:nvPr>
        </p:nvSpPr>
        <p:spPr>
          <a:xfrm>
            <a:off x="515936" y="3206222"/>
            <a:ext cx="11160125" cy="1171606"/>
          </a:xfrm>
        </p:spPr>
        <p:txBody>
          <a:bodyPr>
            <a:normAutofit/>
          </a:bodyPr>
          <a:lstStyle/>
          <a:p>
            <a:r>
              <a:rPr lang="de-AT" sz="1800" dirty="0" smtClean="0"/>
              <a:t>der Bundesimmobiliengesellschaft </a:t>
            </a:r>
            <a:r>
              <a:rPr lang="de-AT" sz="1800" dirty="0" err="1" smtClean="0"/>
              <a:t>mbh</a:t>
            </a:r>
            <a:endParaRPr lang="de-AT" sz="1800" dirty="0" smtClean="0"/>
          </a:p>
        </p:txBody>
      </p:sp>
      <p:sp>
        <p:nvSpPr>
          <p:cNvPr id="4" name="Datumsplatzhalter 3"/>
          <p:cNvSpPr>
            <a:spLocks noGrp="1"/>
          </p:cNvSpPr>
          <p:nvPr>
            <p:ph type="dt" sz="half" idx="10"/>
          </p:nvPr>
        </p:nvSpPr>
        <p:spPr/>
        <p:txBody>
          <a:bodyPr/>
          <a:lstStyle/>
          <a:p>
            <a:fld id="{048A1F51-FE6B-4F72-8B30-666F9ABFC4FB}" type="datetime1">
              <a:rPr lang="de-DE" smtClean="0"/>
              <a:t>22.09.2020</a:t>
            </a:fld>
            <a:endParaRPr lang="de-AT" dirty="0"/>
          </a:p>
        </p:txBody>
      </p:sp>
    </p:spTree>
    <p:extLst>
      <p:ext uri="{BB962C8B-B14F-4D97-AF65-F5344CB8AC3E}">
        <p14:creationId xmlns:p14="http://schemas.microsoft.com/office/powerpoint/2010/main" val="3785848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6"/>
          <p:cNvSpPr txBox="1">
            <a:spLocks/>
          </p:cNvSpPr>
          <p:nvPr/>
        </p:nvSpPr>
        <p:spPr>
          <a:xfrm>
            <a:off x="1308100" y="-747236"/>
            <a:ext cx="8407173" cy="6858000"/>
          </a:xfrm>
          <a:prstGeom prst="rect">
            <a:avLst/>
          </a:prstGeom>
        </p:spPr>
        <p:txBody>
          <a:bodyPr vert="horz" wrap="square" lIns="0" tIns="25399" rIns="0" bIns="25399" rtlCol="0" anchor="ctr" anchorCtr="0">
            <a:noAutofit/>
          </a:bodyPr>
          <a:lstStyle>
            <a:lvl1pPr algn="l" defTabSz="914400" rtl="0" eaLnBrk="1" latinLnBrk="0" hangingPunct="1">
              <a:lnSpc>
                <a:spcPct val="100000"/>
              </a:lnSpc>
              <a:spcBef>
                <a:spcPct val="0"/>
              </a:spcBef>
              <a:buNone/>
              <a:defRPr sz="2600" b="1" kern="1200" cap="all" baseline="0">
                <a:solidFill>
                  <a:schemeClr val="bg1"/>
                </a:solidFill>
                <a:latin typeface="+mj-lt"/>
                <a:ea typeface="+mj-ea"/>
                <a:cs typeface="+mj-cs"/>
              </a:defRPr>
            </a:lvl1pPr>
          </a:lstStyle>
          <a:p>
            <a:pPr>
              <a:lnSpc>
                <a:spcPts val="3880"/>
              </a:lnSpc>
            </a:pPr>
            <a:r>
              <a:rPr lang="de-AT" sz="3528" dirty="0"/>
              <a:t>Wir bewirtschaften</a:t>
            </a:r>
          </a:p>
          <a:p>
            <a:pPr>
              <a:lnSpc>
                <a:spcPts val="3880"/>
              </a:lnSpc>
            </a:pPr>
            <a:r>
              <a:rPr lang="de-AT" sz="3528" dirty="0"/>
              <a:t>Und </a:t>
            </a:r>
            <a:r>
              <a:rPr lang="de-AT" sz="3528" dirty="0" smtClean="0"/>
              <a:t>verwalten rund</a:t>
            </a:r>
            <a:endParaRPr lang="de-AT" sz="3528" dirty="0"/>
          </a:p>
          <a:p>
            <a:pPr>
              <a:lnSpc>
                <a:spcPts val="3880"/>
              </a:lnSpc>
            </a:pPr>
            <a:r>
              <a:rPr lang="de-AT" sz="3528" dirty="0" smtClean="0"/>
              <a:t>2.000 </a:t>
            </a:r>
            <a:r>
              <a:rPr lang="de-AT" sz="3528" dirty="0" err="1" smtClean="0"/>
              <a:t>liegenschaften</a:t>
            </a:r>
            <a:endParaRPr lang="de-AT" sz="3528" dirty="0"/>
          </a:p>
          <a:p>
            <a:pPr>
              <a:lnSpc>
                <a:spcPts val="3880"/>
              </a:lnSpc>
            </a:pPr>
            <a:r>
              <a:rPr lang="de-AT" sz="3528" dirty="0">
                <a:solidFill>
                  <a:schemeClr val="bg2">
                    <a:lumMod val="50000"/>
                  </a:schemeClr>
                </a:solidFill>
              </a:rPr>
              <a:t>In ganz</a:t>
            </a:r>
          </a:p>
          <a:p>
            <a:pPr>
              <a:lnSpc>
                <a:spcPts val="3880"/>
              </a:lnSpc>
            </a:pPr>
            <a:r>
              <a:rPr lang="de-AT" sz="3528" dirty="0" err="1">
                <a:solidFill>
                  <a:schemeClr val="bg2">
                    <a:lumMod val="50000"/>
                  </a:schemeClr>
                </a:solidFill>
              </a:rPr>
              <a:t>österreich</a:t>
            </a:r>
            <a:endParaRPr lang="de-AT" sz="3528" dirty="0">
              <a:solidFill>
                <a:schemeClr val="bg2">
                  <a:lumMod val="50000"/>
                </a:schemeClr>
              </a:solidFill>
            </a:endParaRPr>
          </a:p>
        </p:txBody>
      </p:sp>
      <p:pic>
        <p:nvPicPr>
          <p:cNvPr id="54" name="Inhaltsplatzhalter 9"/>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344" b="89794" l="7423" r="89889"/>
                    </a14:imgEffect>
                  </a14:imgLayer>
                </a14:imgProps>
              </a:ext>
              <a:ext uri="{28A0092B-C50C-407E-A947-70E740481C1C}">
                <a14:useLocalDpi xmlns:a14="http://schemas.microsoft.com/office/drawing/2010/main" val="0"/>
              </a:ext>
            </a:extLst>
          </a:blip>
          <a:stretch>
            <a:fillRect/>
          </a:stretch>
        </p:blipFill>
        <p:spPr>
          <a:xfrm>
            <a:off x="3812117" y="2117725"/>
            <a:ext cx="7964857" cy="4059238"/>
          </a:xfrm>
        </p:spPr>
      </p:pic>
    </p:spTree>
    <p:extLst>
      <p:ext uri="{BB962C8B-B14F-4D97-AF65-F5344CB8AC3E}">
        <p14:creationId xmlns:p14="http://schemas.microsoft.com/office/powerpoint/2010/main" val="348243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08100" y="1679321"/>
            <a:ext cx="5037836" cy="4059237"/>
          </a:xfrm>
        </p:spPr>
        <p:txBody>
          <a:bodyPr anchor="ctr">
            <a:normAutofit lnSpcReduction="10000"/>
          </a:bodyPr>
          <a:lstStyle/>
          <a:p>
            <a:pPr marL="0" indent="0">
              <a:buNone/>
            </a:pPr>
            <a:r>
              <a:rPr lang="de-AT" sz="3180" b="1" cap="all" dirty="0" smtClean="0">
                <a:solidFill>
                  <a:schemeClr val="bg1">
                    <a:lumMod val="50000"/>
                  </a:schemeClr>
                </a:solidFill>
              </a:rPr>
              <a:t>Wir Betreuen </a:t>
            </a:r>
            <a:r>
              <a:rPr lang="de-AT" sz="3180" b="1" cap="all" dirty="0">
                <a:solidFill>
                  <a:schemeClr val="bg1">
                    <a:lumMod val="50000"/>
                  </a:schemeClr>
                </a:solidFill>
              </a:rPr>
              <a:t>Immobilien </a:t>
            </a:r>
            <a:r>
              <a:rPr lang="de-AT" sz="3180" b="1" cap="all" dirty="0" smtClean="0">
                <a:solidFill>
                  <a:schemeClr val="bg1">
                    <a:lumMod val="50000"/>
                  </a:schemeClr>
                </a:solidFill>
              </a:rPr>
              <a:t>rundum über </a:t>
            </a:r>
            <a:r>
              <a:rPr lang="de-AT" sz="3180" b="1" cap="all" dirty="0">
                <a:solidFill>
                  <a:schemeClr val="bg1">
                    <a:lumMod val="50000"/>
                  </a:schemeClr>
                </a:solidFill>
              </a:rPr>
              <a:t>deren </a:t>
            </a:r>
            <a:r>
              <a:rPr lang="de-AT" sz="3180" b="1" cap="all" dirty="0"/>
              <a:t>gesamten Lebenszyklus </a:t>
            </a:r>
            <a:br>
              <a:rPr lang="de-AT" sz="3180" b="1" cap="all" dirty="0"/>
            </a:br>
            <a:r>
              <a:rPr lang="de-AT" sz="3180" b="1" cap="all" dirty="0" smtClean="0">
                <a:solidFill>
                  <a:schemeClr val="bg1">
                    <a:lumMod val="50000"/>
                  </a:schemeClr>
                </a:solidFill>
              </a:rPr>
              <a:t>und stellen die </a:t>
            </a:r>
            <a:r>
              <a:rPr lang="de-AT" sz="3180" b="1" cap="all" dirty="0" smtClean="0"/>
              <a:t>operative </a:t>
            </a:r>
            <a:r>
              <a:rPr lang="de-AT" sz="3180" b="1" cap="all" dirty="0" err="1" smtClean="0"/>
              <a:t>bewirtschaftung</a:t>
            </a:r>
            <a:r>
              <a:rPr lang="de-AT" sz="3180" b="1" cap="all" dirty="0" smtClean="0"/>
              <a:t> </a:t>
            </a:r>
            <a:r>
              <a:rPr lang="de-AT" sz="3180" b="1" cap="all" dirty="0">
                <a:solidFill>
                  <a:schemeClr val="bg1">
                    <a:lumMod val="50000"/>
                  </a:schemeClr>
                </a:solidFill>
              </a:rPr>
              <a:t>sicher</a:t>
            </a:r>
          </a:p>
          <a:p>
            <a:pPr marL="0" indent="0">
              <a:buNone/>
            </a:pPr>
            <a:endParaRPr lang="de-AT" sz="3180" cap="all" dirty="0"/>
          </a:p>
        </p:txBody>
      </p:sp>
      <p:grpSp>
        <p:nvGrpSpPr>
          <p:cNvPr id="6" name="Gruppieren 5"/>
          <p:cNvGrpSpPr/>
          <p:nvPr/>
        </p:nvGrpSpPr>
        <p:grpSpPr>
          <a:xfrm>
            <a:off x="6607674" y="1291167"/>
            <a:ext cx="4256088" cy="4275666"/>
            <a:chOff x="838678" y="1506657"/>
            <a:chExt cx="3663039" cy="3679889"/>
          </a:xfrm>
        </p:grpSpPr>
        <p:pic>
          <p:nvPicPr>
            <p:cNvPr id="2" name="Grafik 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38678" y="1506657"/>
              <a:ext cx="3663039" cy="3679889"/>
            </a:xfrm>
            <a:prstGeom prst="rect">
              <a:avLst/>
            </a:prstGeom>
          </p:spPr>
        </p:pic>
        <p:pic>
          <p:nvPicPr>
            <p:cNvPr id="5" name="Grafik 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952625" y="2477751"/>
              <a:ext cx="1047750" cy="1059834"/>
            </a:xfrm>
            <a:prstGeom prst="rect">
              <a:avLst/>
            </a:prstGeom>
          </p:spPr>
        </p:pic>
      </p:grpSp>
    </p:spTree>
    <p:extLst>
      <p:ext uri="{BB962C8B-B14F-4D97-AF65-F5344CB8AC3E}">
        <p14:creationId xmlns:p14="http://schemas.microsoft.com/office/powerpoint/2010/main" val="95082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6"/>
          <p:cNvSpPr txBox="1">
            <a:spLocks/>
          </p:cNvSpPr>
          <p:nvPr/>
        </p:nvSpPr>
        <p:spPr>
          <a:xfrm>
            <a:off x="1892594" y="0"/>
            <a:ext cx="8407173" cy="6858000"/>
          </a:xfrm>
          <a:prstGeom prst="rect">
            <a:avLst/>
          </a:prstGeom>
        </p:spPr>
        <p:txBody>
          <a:bodyPr vert="horz" wrap="square" lIns="0" tIns="25399" rIns="0" bIns="25399" rtlCol="0" anchor="ctr" anchorCtr="0">
            <a:noAutofit/>
          </a:bodyPr>
          <a:lstStyle>
            <a:lvl1pPr algn="l" defTabSz="914400" rtl="0" eaLnBrk="1" latinLnBrk="0" hangingPunct="1">
              <a:lnSpc>
                <a:spcPct val="100000"/>
              </a:lnSpc>
              <a:spcBef>
                <a:spcPct val="0"/>
              </a:spcBef>
              <a:buNone/>
              <a:defRPr sz="2600" b="1" kern="1200" cap="all" baseline="0">
                <a:solidFill>
                  <a:schemeClr val="bg1"/>
                </a:solidFill>
                <a:latin typeface="+mj-lt"/>
                <a:ea typeface="+mj-ea"/>
                <a:cs typeface="+mj-cs"/>
              </a:defRPr>
            </a:lvl1pPr>
          </a:lstStyle>
          <a:p>
            <a:pPr algn="r"/>
            <a:r>
              <a:rPr lang="de-AT" sz="3175" dirty="0"/>
              <a:t>Wir sind</a:t>
            </a:r>
          </a:p>
          <a:p>
            <a:pPr algn="r"/>
            <a:r>
              <a:rPr lang="de-AT" sz="3175" dirty="0"/>
              <a:t>Spezialisiert auf</a:t>
            </a:r>
          </a:p>
          <a:p>
            <a:pPr algn="r"/>
            <a:r>
              <a:rPr lang="de-AT" sz="3175" dirty="0">
                <a:solidFill>
                  <a:schemeClr val="bg2">
                    <a:lumMod val="50000"/>
                  </a:schemeClr>
                </a:solidFill>
              </a:rPr>
              <a:t>Schulen</a:t>
            </a:r>
          </a:p>
          <a:p>
            <a:pPr algn="r"/>
            <a:r>
              <a:rPr lang="de-AT" sz="3175" dirty="0">
                <a:solidFill>
                  <a:schemeClr val="bg2">
                    <a:lumMod val="50000"/>
                  </a:schemeClr>
                </a:solidFill>
              </a:rPr>
              <a:t>Universitäten</a:t>
            </a:r>
          </a:p>
          <a:p>
            <a:pPr algn="r"/>
            <a:r>
              <a:rPr lang="de-AT" sz="3175" dirty="0">
                <a:solidFill>
                  <a:schemeClr val="bg2">
                    <a:lumMod val="50000"/>
                  </a:schemeClr>
                </a:solidFill>
              </a:rPr>
              <a:t>Spezialimmobilien</a:t>
            </a:r>
          </a:p>
          <a:p>
            <a:pPr algn="r"/>
            <a:r>
              <a:rPr lang="de-AT" sz="3175" dirty="0"/>
              <a:t>Sowie</a:t>
            </a:r>
          </a:p>
          <a:p>
            <a:pPr algn="r"/>
            <a:r>
              <a:rPr lang="de-AT" sz="3175" dirty="0">
                <a:solidFill>
                  <a:schemeClr val="bg2">
                    <a:lumMod val="50000"/>
                  </a:schemeClr>
                </a:solidFill>
              </a:rPr>
              <a:t>Büro- und</a:t>
            </a:r>
          </a:p>
          <a:p>
            <a:pPr algn="r"/>
            <a:r>
              <a:rPr lang="de-AT" sz="3175" dirty="0">
                <a:solidFill>
                  <a:schemeClr val="bg2">
                    <a:lumMod val="50000"/>
                  </a:schemeClr>
                </a:solidFill>
              </a:rPr>
              <a:t>Wohnimmobilien</a:t>
            </a:r>
          </a:p>
        </p:txBody>
      </p:sp>
      <p:grpSp>
        <p:nvGrpSpPr>
          <p:cNvPr id="15" name="Gruppieren 14"/>
          <p:cNvGrpSpPr/>
          <p:nvPr/>
        </p:nvGrpSpPr>
        <p:grpSpPr>
          <a:xfrm>
            <a:off x="1892594" y="987630"/>
            <a:ext cx="3258143" cy="5870370"/>
            <a:chOff x="880792" y="1117994"/>
            <a:chExt cx="3185789" cy="5740006"/>
          </a:xfrm>
        </p:grpSpPr>
        <p:pic>
          <p:nvPicPr>
            <p:cNvPr id="16" name="Picture 2" descr="F:\10 Unternehmensservices\KOM\PRE\01. BIG\07. Fotos\02. Schulen\BG BRG Neusiedl am See\Fotos von Architekt und BIG Art\Gym.Neusiedl_außen3 ©SOLID_K2_Kurt Kuball.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812" b="5341"/>
            <a:stretch/>
          </p:blipFill>
          <p:spPr bwMode="auto">
            <a:xfrm>
              <a:off x="880792" y="1117994"/>
              <a:ext cx="3185788" cy="1316973"/>
            </a:xfrm>
            <a:prstGeom prst="rect">
              <a:avLst/>
            </a:prstGeom>
            <a:noFill/>
            <a:extLst>
              <a:ext uri="{909E8E84-426E-40DD-AFC4-6F175D3DCCD1}">
                <a14:hiddenFill xmlns:a14="http://schemas.microsoft.com/office/drawing/2010/main">
                  <a:solidFill>
                    <a:srgbClr val="FFFFFF"/>
                  </a:solidFill>
                </a14:hiddenFill>
              </a:ext>
            </a:extLst>
          </p:spPr>
        </p:pic>
        <p:pic>
          <p:nvPicPr>
            <p:cNvPr id="17" name="Inhaltsplatzhalter 9"/>
            <p:cNvPicPr>
              <a:picLocks noChangeAspect="1"/>
            </p:cNvPicPr>
            <p:nvPr/>
          </p:nvPicPr>
          <p:blipFill rotWithShape="1">
            <a:blip r:embed="rId3" cstate="screen">
              <a:extLst>
                <a:ext uri="{28A0092B-C50C-407E-A947-70E740481C1C}">
                  <a14:useLocalDpi xmlns:a14="http://schemas.microsoft.com/office/drawing/2010/main"/>
                </a:ext>
              </a:extLst>
            </a:blip>
            <a:srcRect l="-393" t="5561" r="393" b="981"/>
            <a:stretch/>
          </p:blipFill>
          <p:spPr>
            <a:xfrm>
              <a:off x="880792" y="2595491"/>
              <a:ext cx="3185788" cy="1316973"/>
            </a:xfrm>
            <a:prstGeom prst="rect">
              <a:avLst/>
            </a:prstGeom>
            <a:noFill/>
            <a:ln>
              <a:noFill/>
            </a:ln>
          </p:spPr>
        </p:pic>
        <p:pic>
          <p:nvPicPr>
            <p:cNvPr id="18" name="Inhaltsplatzhalter 2"/>
            <p:cNvPicPr>
              <a:picLocks noChangeAspect="1"/>
            </p:cNvPicPr>
            <p:nvPr/>
          </p:nvPicPr>
          <p:blipFill rotWithShape="1">
            <a:blip r:embed="rId4" cstate="print">
              <a:extLst>
                <a:ext uri="{28A0092B-C50C-407E-A947-70E740481C1C}">
                  <a14:useLocalDpi xmlns:a14="http://schemas.microsoft.com/office/drawing/2010/main"/>
                </a:ext>
              </a:extLst>
            </a:blip>
            <a:srcRect b="12000"/>
            <a:stretch/>
          </p:blipFill>
          <p:spPr>
            <a:xfrm>
              <a:off x="880793" y="4070667"/>
              <a:ext cx="3185788" cy="1312157"/>
            </a:xfrm>
            <a:prstGeom prst="rect">
              <a:avLst/>
            </a:prstGeom>
          </p:spPr>
        </p:pic>
        <p:pic>
          <p:nvPicPr>
            <p:cNvPr id="19" name="Grafik 18"/>
            <p:cNvPicPr>
              <a:picLocks noChangeAspect="1"/>
            </p:cNvPicPr>
            <p:nvPr/>
          </p:nvPicPr>
          <p:blipFill rotWithShape="1">
            <a:blip r:embed="rId5" cstate="screen">
              <a:extLst>
                <a:ext uri="{28A0092B-C50C-407E-A947-70E740481C1C}">
                  <a14:useLocalDpi xmlns:a14="http://schemas.microsoft.com/office/drawing/2010/main"/>
                </a:ext>
              </a:extLst>
            </a:blip>
            <a:srcRect b="10735"/>
            <a:stretch/>
          </p:blipFill>
          <p:spPr>
            <a:xfrm>
              <a:off x="880793" y="5545843"/>
              <a:ext cx="3185788" cy="1312157"/>
            </a:xfrm>
            <a:prstGeom prst="rect">
              <a:avLst/>
            </a:prstGeom>
          </p:spPr>
        </p:pic>
      </p:grpSp>
    </p:spTree>
    <p:extLst>
      <p:ext uri="{BB962C8B-B14F-4D97-AF65-F5344CB8AC3E}">
        <p14:creationId xmlns:p14="http://schemas.microsoft.com/office/powerpoint/2010/main" val="60563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dirty="0"/>
              <a:t>Objekt &amp; Facility Management</a:t>
            </a:r>
            <a:br>
              <a:rPr lang="de-AT" sz="2800" dirty="0"/>
            </a:br>
            <a:r>
              <a:rPr lang="de-AT" sz="2800" dirty="0">
                <a:solidFill>
                  <a:schemeClr val="tx2"/>
                </a:solidFill>
              </a:rPr>
              <a:t>Gebäude und Top Mieter</a:t>
            </a:r>
            <a:endParaRPr lang="de-AT" dirty="0"/>
          </a:p>
        </p:txBody>
      </p:sp>
      <p:sp>
        <p:nvSpPr>
          <p:cNvPr id="4" name="Foliennummernplatzhalter 3"/>
          <p:cNvSpPr>
            <a:spLocks noGrp="1"/>
          </p:cNvSpPr>
          <p:nvPr>
            <p:ph type="sldNum" sz="quarter" idx="12"/>
          </p:nvPr>
        </p:nvSpPr>
        <p:spPr/>
        <p:txBody>
          <a:bodyPr/>
          <a:lstStyle/>
          <a:p>
            <a:fld id="{D59EAC77-CC70-4C4E-BD96-101230EA06DF}" type="slidenum">
              <a:rPr lang="de-AT" smtClean="0"/>
              <a:t>6</a:t>
            </a:fld>
            <a:endParaRPr lang="de-AT" dirty="0"/>
          </a:p>
        </p:txBody>
      </p:sp>
      <p:cxnSp>
        <p:nvCxnSpPr>
          <p:cNvPr id="6" name="Gerader Verbinder 5"/>
          <p:cNvCxnSpPr/>
          <p:nvPr/>
        </p:nvCxnSpPr>
        <p:spPr>
          <a:xfrm>
            <a:off x="1415478" y="2186316"/>
            <a:ext cx="2490387" cy="0"/>
          </a:xfrm>
          <a:prstGeom prst="line">
            <a:avLst/>
          </a:prstGeom>
          <a:ln w="19050">
            <a:solidFill>
              <a:schemeClr val="tx2"/>
            </a:solidFill>
          </a:ln>
        </p:spPr>
        <p:style>
          <a:lnRef idx="1">
            <a:schemeClr val="accent5"/>
          </a:lnRef>
          <a:fillRef idx="0">
            <a:schemeClr val="accent5"/>
          </a:fillRef>
          <a:effectRef idx="0">
            <a:schemeClr val="accent5"/>
          </a:effectRef>
          <a:fontRef idx="minor">
            <a:schemeClr val="tx1"/>
          </a:fontRef>
        </p:style>
      </p:cxnSp>
      <p:sp>
        <p:nvSpPr>
          <p:cNvPr id="7" name="Rechteck 6"/>
          <p:cNvSpPr/>
          <p:nvPr/>
        </p:nvSpPr>
        <p:spPr>
          <a:xfrm>
            <a:off x="1360947" y="2819624"/>
            <a:ext cx="3593041" cy="113684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3528" b="1" dirty="0">
                <a:solidFill>
                  <a:schemeClr val="tx2"/>
                </a:solidFill>
              </a:rPr>
              <a:t>7.300.000 m</a:t>
            </a:r>
            <a:r>
              <a:rPr lang="de-AT" sz="3528" b="1" baseline="30000" dirty="0">
                <a:solidFill>
                  <a:schemeClr val="tx2"/>
                </a:solidFill>
              </a:rPr>
              <a:t>2</a:t>
            </a:r>
          </a:p>
        </p:txBody>
      </p:sp>
      <p:sp>
        <p:nvSpPr>
          <p:cNvPr id="8" name="Rechteck 7"/>
          <p:cNvSpPr/>
          <p:nvPr/>
        </p:nvSpPr>
        <p:spPr>
          <a:xfrm>
            <a:off x="1360947" y="2516462"/>
            <a:ext cx="4290600" cy="6006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r>
              <a:rPr lang="de-AT" sz="988" b="1" dirty="0">
                <a:solidFill>
                  <a:schemeClr val="tx2"/>
                </a:solidFill>
              </a:rPr>
              <a:t>Vermietbare Flächen, gesamt</a:t>
            </a:r>
          </a:p>
        </p:txBody>
      </p:sp>
      <p:cxnSp>
        <p:nvCxnSpPr>
          <p:cNvPr id="9" name="Gerader Verbinder 8"/>
          <p:cNvCxnSpPr/>
          <p:nvPr/>
        </p:nvCxnSpPr>
        <p:spPr>
          <a:xfrm>
            <a:off x="7211768" y="3037904"/>
            <a:ext cx="2129733"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10" name="Rechteck 9"/>
          <p:cNvSpPr/>
          <p:nvPr/>
        </p:nvSpPr>
        <p:spPr>
          <a:xfrm>
            <a:off x="7152839" y="2561297"/>
            <a:ext cx="2979150" cy="68502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r>
              <a:rPr lang="de-AT" sz="988" b="1" dirty="0">
                <a:solidFill>
                  <a:schemeClr val="tx2"/>
                </a:solidFill>
              </a:rPr>
              <a:t>Die größten Mieter der BIG 2019</a:t>
            </a:r>
          </a:p>
          <a:p>
            <a:endParaRPr lang="de-AT" sz="988" b="1" dirty="0">
              <a:solidFill>
                <a:schemeClr val="tx2"/>
              </a:solidFill>
            </a:endParaRPr>
          </a:p>
          <a:p>
            <a:endParaRPr lang="de-AT" sz="988" dirty="0">
              <a:solidFill>
                <a:schemeClr val="tx1"/>
              </a:solidFill>
            </a:endParaRPr>
          </a:p>
          <a:p>
            <a:r>
              <a:rPr lang="de-AT" sz="988" dirty="0">
                <a:solidFill>
                  <a:schemeClr val="tx1"/>
                </a:solidFill>
              </a:rPr>
              <a:t>Nach Mietvertragsflächen in m</a:t>
            </a:r>
            <a:r>
              <a:rPr lang="de-AT" sz="988" baseline="30000" dirty="0">
                <a:solidFill>
                  <a:schemeClr val="tx1"/>
                </a:solidFill>
              </a:rPr>
              <a:t>2</a:t>
            </a:r>
            <a:r>
              <a:rPr lang="de-AT" sz="988" dirty="0">
                <a:solidFill>
                  <a:schemeClr val="tx1"/>
                </a:solidFill>
              </a:rPr>
              <a:t>, gerundet</a:t>
            </a:r>
            <a:endParaRPr lang="de-AT" sz="988" b="1" dirty="0">
              <a:solidFill>
                <a:schemeClr val="tx2"/>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616" y="3493222"/>
            <a:ext cx="2092347" cy="1657369"/>
          </a:xfrm>
          <a:prstGeom prst="rect">
            <a:avLst/>
          </a:prstGeom>
        </p:spPr>
      </p:pic>
      <p:sp>
        <p:nvSpPr>
          <p:cNvPr id="12" name="Rechteck 11"/>
          <p:cNvSpPr/>
          <p:nvPr/>
        </p:nvSpPr>
        <p:spPr>
          <a:xfrm>
            <a:off x="7152839" y="3964332"/>
            <a:ext cx="3110821" cy="2481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847" dirty="0">
                <a:solidFill>
                  <a:schemeClr val="tx1"/>
                </a:solidFill>
              </a:rPr>
              <a:t>21 österreichische Universitäten</a:t>
            </a:r>
            <a:endParaRPr lang="de-AT" sz="847" b="1" baseline="30000" dirty="0">
              <a:solidFill>
                <a:schemeClr val="tx2"/>
              </a:solidFill>
            </a:endParaRPr>
          </a:p>
        </p:txBody>
      </p:sp>
      <p:sp>
        <p:nvSpPr>
          <p:cNvPr id="13" name="Rechteck 12"/>
          <p:cNvSpPr/>
          <p:nvPr/>
        </p:nvSpPr>
        <p:spPr>
          <a:xfrm>
            <a:off x="7152839" y="3599494"/>
            <a:ext cx="3110821" cy="2481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847" dirty="0">
                <a:solidFill>
                  <a:schemeClr val="tx1"/>
                </a:solidFill>
              </a:rPr>
              <a:t>BM für Bildung, Wissenschaft und Forschung</a:t>
            </a:r>
            <a:endParaRPr lang="de-AT" sz="847" b="1" baseline="30000" dirty="0">
              <a:solidFill>
                <a:schemeClr val="tx2"/>
              </a:solidFill>
            </a:endParaRPr>
          </a:p>
        </p:txBody>
      </p:sp>
      <p:sp>
        <p:nvSpPr>
          <p:cNvPr id="14" name="Rechteck 13"/>
          <p:cNvSpPr/>
          <p:nvPr/>
        </p:nvSpPr>
        <p:spPr>
          <a:xfrm>
            <a:off x="7152839" y="4334631"/>
            <a:ext cx="3110821" cy="2481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847" dirty="0">
                <a:solidFill>
                  <a:schemeClr val="tx1"/>
                </a:solidFill>
              </a:rPr>
              <a:t>BM für Inneres</a:t>
            </a:r>
            <a:endParaRPr lang="de-AT" sz="847" b="1" baseline="30000" dirty="0">
              <a:solidFill>
                <a:schemeClr val="tx2"/>
              </a:solidFill>
            </a:endParaRPr>
          </a:p>
        </p:txBody>
      </p:sp>
      <p:sp>
        <p:nvSpPr>
          <p:cNvPr id="15" name="Rechteck 14"/>
          <p:cNvSpPr/>
          <p:nvPr/>
        </p:nvSpPr>
        <p:spPr>
          <a:xfrm>
            <a:off x="7152839" y="4691122"/>
            <a:ext cx="3110821" cy="2481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847" dirty="0">
                <a:solidFill>
                  <a:schemeClr val="tx1"/>
                </a:solidFill>
              </a:rPr>
              <a:t>BM für Justiz</a:t>
            </a:r>
            <a:endParaRPr lang="de-AT" sz="847" b="1" baseline="30000" dirty="0">
              <a:solidFill>
                <a:schemeClr val="tx2"/>
              </a:solidFill>
            </a:endParaRPr>
          </a:p>
        </p:txBody>
      </p:sp>
      <p:sp>
        <p:nvSpPr>
          <p:cNvPr id="16" name="Rechteck 15"/>
          <p:cNvSpPr/>
          <p:nvPr/>
        </p:nvSpPr>
        <p:spPr>
          <a:xfrm>
            <a:off x="7152839" y="5053252"/>
            <a:ext cx="3110821" cy="2481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defTabSz="689908" eaLnBrk="0" fontAlgn="base" hangingPunct="0">
              <a:lnSpc>
                <a:spcPct val="90000"/>
              </a:lnSpc>
              <a:spcBef>
                <a:spcPct val="0"/>
              </a:spcBef>
              <a:spcAft>
                <a:spcPts val="212"/>
              </a:spcAft>
              <a:buClr>
                <a:schemeClr val="bg1">
                  <a:lumMod val="50000"/>
                </a:schemeClr>
              </a:buClr>
            </a:pPr>
            <a:r>
              <a:rPr lang="de-AT" sz="847" dirty="0">
                <a:solidFill>
                  <a:schemeClr val="tx1"/>
                </a:solidFill>
              </a:rPr>
              <a:t>Private Mieter</a:t>
            </a:r>
            <a:endParaRPr lang="de-AT" sz="847" b="1" baseline="30000" dirty="0">
              <a:solidFill>
                <a:schemeClr val="tx2"/>
              </a:solidFill>
            </a:endParaRPr>
          </a:p>
        </p:txBody>
      </p:sp>
      <p:sp>
        <p:nvSpPr>
          <p:cNvPr id="17" name="Rechteck 16"/>
          <p:cNvSpPr/>
          <p:nvPr/>
        </p:nvSpPr>
        <p:spPr>
          <a:xfrm>
            <a:off x="9247851" y="3426477"/>
            <a:ext cx="1015809" cy="2823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r" defTabSz="689908" eaLnBrk="0" fontAlgn="base" hangingPunct="0">
              <a:lnSpc>
                <a:spcPct val="90000"/>
              </a:lnSpc>
              <a:spcBef>
                <a:spcPct val="0"/>
              </a:spcBef>
              <a:spcAft>
                <a:spcPts val="212"/>
              </a:spcAft>
              <a:buClr>
                <a:schemeClr val="bg1">
                  <a:lumMod val="50000"/>
                </a:schemeClr>
              </a:buClr>
            </a:pPr>
            <a:r>
              <a:rPr lang="de-AT" sz="988" b="1" dirty="0">
                <a:solidFill>
                  <a:schemeClr val="tx2"/>
                </a:solidFill>
                <a:latin typeface="+mj-lt"/>
              </a:rPr>
              <a:t>2.860.000 m</a:t>
            </a:r>
            <a:r>
              <a:rPr lang="de-AT" sz="988" b="1" baseline="30000" dirty="0">
                <a:solidFill>
                  <a:schemeClr val="tx2"/>
                </a:solidFill>
                <a:latin typeface="+mj-lt"/>
              </a:rPr>
              <a:t>2</a:t>
            </a:r>
            <a:endParaRPr lang="de-AT" sz="988" b="1" baseline="30000" dirty="0">
              <a:solidFill>
                <a:schemeClr val="tx2"/>
              </a:solidFill>
            </a:endParaRPr>
          </a:p>
        </p:txBody>
      </p:sp>
      <p:sp>
        <p:nvSpPr>
          <p:cNvPr id="18" name="Rechteck 17"/>
          <p:cNvSpPr/>
          <p:nvPr/>
        </p:nvSpPr>
        <p:spPr>
          <a:xfrm>
            <a:off x="9095389" y="3789994"/>
            <a:ext cx="1168271" cy="2823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r" defTabSz="689908" eaLnBrk="0" fontAlgn="base" hangingPunct="0">
              <a:lnSpc>
                <a:spcPct val="90000"/>
              </a:lnSpc>
              <a:spcBef>
                <a:spcPct val="0"/>
              </a:spcBef>
              <a:spcAft>
                <a:spcPts val="212"/>
              </a:spcAft>
              <a:buClr>
                <a:schemeClr val="bg1">
                  <a:lumMod val="50000"/>
                </a:schemeClr>
              </a:buClr>
            </a:pPr>
            <a:r>
              <a:rPr lang="de-AT" sz="988" b="1" dirty="0">
                <a:solidFill>
                  <a:schemeClr val="tx2"/>
                </a:solidFill>
                <a:latin typeface="+mj-lt"/>
              </a:rPr>
              <a:t>2.100.000 </a:t>
            </a:r>
            <a:r>
              <a:rPr lang="de-AT" sz="988" b="1" dirty="0">
                <a:solidFill>
                  <a:schemeClr val="tx2"/>
                </a:solidFill>
              </a:rPr>
              <a:t>m</a:t>
            </a:r>
            <a:r>
              <a:rPr lang="de-AT" sz="988" b="1" baseline="30000" dirty="0">
                <a:solidFill>
                  <a:schemeClr val="tx2"/>
                </a:solidFill>
              </a:rPr>
              <a:t>2</a:t>
            </a:r>
          </a:p>
          <a:p>
            <a:pPr algn="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sp>
        <p:nvSpPr>
          <p:cNvPr id="19" name="Rechteck 18"/>
          <p:cNvSpPr/>
          <p:nvPr/>
        </p:nvSpPr>
        <p:spPr>
          <a:xfrm>
            <a:off x="9462244" y="4156192"/>
            <a:ext cx="801416" cy="2823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r" defTabSz="689908" eaLnBrk="0" fontAlgn="base" hangingPunct="0">
              <a:lnSpc>
                <a:spcPct val="90000"/>
              </a:lnSpc>
              <a:spcBef>
                <a:spcPct val="0"/>
              </a:spcBef>
              <a:spcAft>
                <a:spcPts val="212"/>
              </a:spcAft>
              <a:buClr>
                <a:schemeClr val="bg1">
                  <a:lumMod val="50000"/>
                </a:schemeClr>
              </a:buClr>
            </a:pPr>
            <a:r>
              <a:rPr lang="de-AT" sz="988" b="1" dirty="0">
                <a:solidFill>
                  <a:schemeClr val="tx2"/>
                </a:solidFill>
                <a:latin typeface="+mj-lt"/>
              </a:rPr>
              <a:t>600.000 </a:t>
            </a:r>
            <a:r>
              <a:rPr lang="de-AT" sz="988" b="1" dirty="0">
                <a:solidFill>
                  <a:schemeClr val="tx2"/>
                </a:solidFill>
              </a:rPr>
              <a:t>m</a:t>
            </a:r>
            <a:r>
              <a:rPr lang="de-AT" sz="988" b="1" baseline="30000" dirty="0">
                <a:solidFill>
                  <a:schemeClr val="tx2"/>
                </a:solidFill>
              </a:rPr>
              <a:t>2</a:t>
            </a:r>
          </a:p>
          <a:p>
            <a:pPr algn="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sp>
        <p:nvSpPr>
          <p:cNvPr id="20" name="Rechteck 19"/>
          <p:cNvSpPr/>
          <p:nvPr/>
        </p:nvSpPr>
        <p:spPr>
          <a:xfrm>
            <a:off x="9462244" y="4519708"/>
            <a:ext cx="801416" cy="2823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r" defTabSz="689908" eaLnBrk="0" fontAlgn="base" hangingPunct="0">
              <a:lnSpc>
                <a:spcPct val="90000"/>
              </a:lnSpc>
              <a:spcBef>
                <a:spcPct val="0"/>
              </a:spcBef>
              <a:spcAft>
                <a:spcPts val="212"/>
              </a:spcAft>
              <a:buClr>
                <a:schemeClr val="bg1">
                  <a:lumMod val="50000"/>
                </a:schemeClr>
              </a:buClr>
            </a:pPr>
            <a:r>
              <a:rPr lang="de-AT" sz="988" b="1" dirty="0">
                <a:solidFill>
                  <a:schemeClr val="tx2"/>
                </a:solidFill>
                <a:latin typeface="+mj-lt"/>
              </a:rPr>
              <a:t>560.000 </a:t>
            </a:r>
            <a:r>
              <a:rPr lang="de-AT" sz="988" b="1" dirty="0">
                <a:solidFill>
                  <a:schemeClr val="tx2"/>
                </a:solidFill>
              </a:rPr>
              <a:t>m</a:t>
            </a:r>
            <a:r>
              <a:rPr lang="de-AT" sz="988" b="1" baseline="30000" dirty="0">
                <a:solidFill>
                  <a:schemeClr val="tx2"/>
                </a:solidFill>
              </a:rPr>
              <a:t>2</a:t>
            </a:r>
          </a:p>
          <a:p>
            <a:pPr algn="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sp>
        <p:nvSpPr>
          <p:cNvPr id="21" name="Rechteck 20"/>
          <p:cNvSpPr/>
          <p:nvPr/>
        </p:nvSpPr>
        <p:spPr>
          <a:xfrm>
            <a:off x="9462244" y="4889264"/>
            <a:ext cx="801416" cy="2823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r" defTabSz="689908" eaLnBrk="0" fontAlgn="base" hangingPunct="0">
              <a:lnSpc>
                <a:spcPct val="90000"/>
              </a:lnSpc>
              <a:spcBef>
                <a:spcPct val="0"/>
              </a:spcBef>
              <a:spcAft>
                <a:spcPts val="212"/>
              </a:spcAft>
              <a:buClr>
                <a:schemeClr val="bg1">
                  <a:lumMod val="50000"/>
                </a:schemeClr>
              </a:buClr>
            </a:pPr>
            <a:r>
              <a:rPr lang="de-AT" sz="988" b="1" dirty="0">
                <a:solidFill>
                  <a:schemeClr val="tx2"/>
                </a:solidFill>
                <a:latin typeface="+mj-lt"/>
              </a:rPr>
              <a:t>260.000 </a:t>
            </a:r>
            <a:r>
              <a:rPr lang="de-AT" sz="988" b="1" dirty="0">
                <a:solidFill>
                  <a:schemeClr val="tx2"/>
                </a:solidFill>
              </a:rPr>
              <a:t>m</a:t>
            </a:r>
            <a:r>
              <a:rPr lang="de-AT" sz="988" b="1" baseline="30000" dirty="0">
                <a:solidFill>
                  <a:schemeClr val="tx2"/>
                </a:solidFill>
              </a:rPr>
              <a:t>2</a:t>
            </a:r>
          </a:p>
          <a:p>
            <a:pPr algn="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grpSp>
        <p:nvGrpSpPr>
          <p:cNvPr id="22" name="Gruppieren 21"/>
          <p:cNvGrpSpPr/>
          <p:nvPr/>
        </p:nvGrpSpPr>
        <p:grpSpPr>
          <a:xfrm>
            <a:off x="1305868" y="3921980"/>
            <a:ext cx="4961752" cy="2262544"/>
            <a:chOff x="429334" y="4593417"/>
            <a:chExt cx="6641798" cy="3028640"/>
          </a:xfrm>
        </p:grpSpPr>
        <p:pic>
          <p:nvPicPr>
            <p:cNvPr id="24" name="Grafik 23"/>
            <p:cNvPicPr>
              <a:picLocks noChangeAspect="1"/>
            </p:cNvPicPr>
            <p:nvPr/>
          </p:nvPicPr>
          <p:blipFill rotWithShape="1">
            <a:blip r:embed="rId3" cstate="print">
              <a:extLst>
                <a:ext uri="{28A0092B-C50C-407E-A947-70E740481C1C}">
                  <a14:useLocalDpi xmlns:a14="http://schemas.microsoft.com/office/drawing/2010/main" val="0"/>
                </a:ext>
              </a:extLst>
            </a:blip>
            <a:srcRect t="52981" r="12054"/>
            <a:stretch/>
          </p:blipFill>
          <p:spPr>
            <a:xfrm>
              <a:off x="584984" y="4593417"/>
              <a:ext cx="6431199" cy="1573615"/>
            </a:xfrm>
            <a:prstGeom prst="rect">
              <a:avLst/>
            </a:prstGeom>
          </p:spPr>
        </p:pic>
        <p:sp>
          <p:nvSpPr>
            <p:cNvPr id="25" name="Rechteck 24"/>
            <p:cNvSpPr/>
            <p:nvPr/>
          </p:nvSpPr>
          <p:spPr>
            <a:xfrm>
              <a:off x="429334" y="6404125"/>
              <a:ext cx="1698374" cy="121599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ctr" defTabSz="689908" eaLnBrk="0" fontAlgn="base" hangingPunct="0">
                <a:lnSpc>
                  <a:spcPct val="90000"/>
                </a:lnSpc>
                <a:spcBef>
                  <a:spcPct val="0"/>
                </a:spcBef>
                <a:spcAft>
                  <a:spcPts val="212"/>
                </a:spcAft>
                <a:buClr>
                  <a:schemeClr val="bg1">
                    <a:lumMod val="50000"/>
                  </a:schemeClr>
                </a:buClr>
              </a:pPr>
              <a:r>
                <a:rPr lang="de-AT" sz="2822" b="1" dirty="0">
                  <a:solidFill>
                    <a:schemeClr val="tx2"/>
                  </a:solidFill>
                  <a:latin typeface="+mj-lt"/>
                </a:rPr>
                <a:t>2,9</a:t>
              </a:r>
              <a:r>
                <a:rPr lang="de-AT" sz="988" b="1" dirty="0">
                  <a:solidFill>
                    <a:schemeClr val="tx2"/>
                  </a:solidFill>
                  <a:latin typeface="+mj-lt"/>
                </a:rPr>
                <a:t> Mio. m</a:t>
              </a:r>
              <a:r>
                <a:rPr lang="de-AT" sz="988" b="1" baseline="30000" dirty="0">
                  <a:solidFill>
                    <a:schemeClr val="tx2"/>
                  </a:solidFill>
                  <a:latin typeface="+mj-lt"/>
                </a:rPr>
                <a:t>2</a:t>
              </a: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latin typeface="+mj-lt"/>
              </a:endParaRPr>
            </a:p>
            <a:p>
              <a:pPr algn="ctr" defTabSz="689908" eaLnBrk="0" fontAlgn="base" hangingPunct="0">
                <a:lnSpc>
                  <a:spcPct val="90000"/>
                </a:lnSpc>
                <a:spcBef>
                  <a:spcPct val="0"/>
                </a:spcBef>
                <a:spcAft>
                  <a:spcPts val="212"/>
                </a:spcAft>
                <a:buClr>
                  <a:schemeClr val="bg1">
                    <a:lumMod val="50000"/>
                  </a:schemeClr>
                </a:buClr>
              </a:pPr>
              <a:r>
                <a:rPr lang="de-AT" sz="988" dirty="0">
                  <a:solidFill>
                    <a:schemeClr val="tx1"/>
                  </a:solidFill>
                </a:rPr>
                <a:t>Schulen</a:t>
              </a:r>
              <a:endParaRPr lang="de-AT" sz="988" b="1" baseline="30000" dirty="0">
                <a:solidFill>
                  <a:schemeClr val="tx2"/>
                </a:solidFill>
              </a:endParaRPr>
            </a:p>
          </p:txBody>
        </p:sp>
        <p:cxnSp>
          <p:nvCxnSpPr>
            <p:cNvPr id="26" name="Gerader Verbinder 25"/>
            <p:cNvCxnSpPr/>
            <p:nvPr/>
          </p:nvCxnSpPr>
          <p:spPr>
            <a:xfrm>
              <a:off x="577275" y="7010500"/>
              <a:ext cx="1332350" cy="0"/>
            </a:xfrm>
            <a:prstGeom prst="line">
              <a:avLst/>
            </a:prstGeom>
            <a:ln w="1905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27" name="Gerader Verbinder 26"/>
            <p:cNvCxnSpPr/>
            <p:nvPr/>
          </p:nvCxnSpPr>
          <p:spPr>
            <a:xfrm>
              <a:off x="2194614" y="7010500"/>
              <a:ext cx="1332350" cy="0"/>
            </a:xfrm>
            <a:prstGeom prst="line">
              <a:avLst/>
            </a:prstGeom>
            <a:ln w="1905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28" name="Gerader Verbinder 27"/>
            <p:cNvCxnSpPr/>
            <p:nvPr/>
          </p:nvCxnSpPr>
          <p:spPr>
            <a:xfrm>
              <a:off x="3921280" y="7010500"/>
              <a:ext cx="1332350" cy="0"/>
            </a:xfrm>
            <a:prstGeom prst="line">
              <a:avLst/>
            </a:prstGeom>
            <a:ln w="1905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29" name="Gerader Verbinder 28"/>
            <p:cNvCxnSpPr/>
            <p:nvPr/>
          </p:nvCxnSpPr>
          <p:spPr>
            <a:xfrm>
              <a:off x="5566795" y="7010500"/>
              <a:ext cx="1332350" cy="0"/>
            </a:xfrm>
            <a:prstGeom prst="line">
              <a:avLst/>
            </a:prstGeom>
            <a:ln w="19050">
              <a:solidFill>
                <a:schemeClr val="tx2"/>
              </a:solidFill>
            </a:ln>
          </p:spPr>
          <p:style>
            <a:lnRef idx="1">
              <a:schemeClr val="accent5"/>
            </a:lnRef>
            <a:fillRef idx="0">
              <a:schemeClr val="accent5"/>
            </a:fillRef>
            <a:effectRef idx="0">
              <a:schemeClr val="accent5"/>
            </a:effectRef>
            <a:fontRef idx="minor">
              <a:schemeClr val="tx1"/>
            </a:fontRef>
          </p:style>
        </p:cxnSp>
        <p:sp>
          <p:nvSpPr>
            <p:cNvPr id="30" name="Rechteck 29"/>
            <p:cNvSpPr/>
            <p:nvPr/>
          </p:nvSpPr>
          <p:spPr>
            <a:xfrm>
              <a:off x="2053176" y="6404127"/>
              <a:ext cx="1698374" cy="121599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ctr" defTabSz="689908" eaLnBrk="0" fontAlgn="base" hangingPunct="0">
                <a:lnSpc>
                  <a:spcPct val="90000"/>
                </a:lnSpc>
                <a:spcBef>
                  <a:spcPct val="0"/>
                </a:spcBef>
                <a:spcAft>
                  <a:spcPts val="212"/>
                </a:spcAft>
                <a:buClr>
                  <a:schemeClr val="bg1">
                    <a:lumMod val="50000"/>
                  </a:schemeClr>
                </a:buClr>
              </a:pPr>
              <a:r>
                <a:rPr lang="de-AT" sz="2822" b="1" dirty="0">
                  <a:solidFill>
                    <a:schemeClr val="tx2"/>
                  </a:solidFill>
                  <a:latin typeface="+mj-lt"/>
                </a:rPr>
                <a:t>2,1</a:t>
              </a:r>
              <a:r>
                <a:rPr lang="de-AT" sz="988" b="1" dirty="0">
                  <a:solidFill>
                    <a:schemeClr val="tx2"/>
                  </a:solidFill>
                  <a:latin typeface="+mj-lt"/>
                </a:rPr>
                <a:t> Mio. m</a:t>
              </a:r>
              <a:r>
                <a:rPr lang="de-AT" sz="988" b="1" baseline="30000" dirty="0">
                  <a:solidFill>
                    <a:schemeClr val="tx2"/>
                  </a:solidFill>
                  <a:latin typeface="+mj-lt"/>
                </a:rPr>
                <a:t>2</a:t>
              </a: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latin typeface="+mj-lt"/>
              </a:endParaRPr>
            </a:p>
            <a:p>
              <a:pPr algn="ctr" defTabSz="689908" eaLnBrk="0" fontAlgn="base" hangingPunct="0">
                <a:lnSpc>
                  <a:spcPct val="90000"/>
                </a:lnSpc>
                <a:spcBef>
                  <a:spcPct val="0"/>
                </a:spcBef>
                <a:spcAft>
                  <a:spcPts val="212"/>
                </a:spcAft>
                <a:buClr>
                  <a:schemeClr val="bg1">
                    <a:lumMod val="50000"/>
                  </a:schemeClr>
                </a:buClr>
              </a:pPr>
              <a:r>
                <a:rPr lang="de-AT" sz="988" dirty="0">
                  <a:solidFill>
                    <a:schemeClr val="tx1"/>
                  </a:solidFill>
                </a:rPr>
                <a:t>Universitäten</a:t>
              </a:r>
              <a:endParaRPr lang="de-AT" sz="988" b="1" baseline="30000" dirty="0">
                <a:solidFill>
                  <a:schemeClr val="tx2"/>
                </a:solidFill>
              </a:endParaRPr>
            </a:p>
          </p:txBody>
        </p:sp>
        <p:sp>
          <p:nvSpPr>
            <p:cNvPr id="31" name="Rechteck 30"/>
            <p:cNvSpPr/>
            <p:nvPr/>
          </p:nvSpPr>
          <p:spPr>
            <a:xfrm>
              <a:off x="3718224" y="6406066"/>
              <a:ext cx="1698374" cy="121599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ctr" defTabSz="689908" eaLnBrk="0" fontAlgn="base" hangingPunct="0">
                <a:lnSpc>
                  <a:spcPct val="90000"/>
                </a:lnSpc>
                <a:spcBef>
                  <a:spcPct val="0"/>
                </a:spcBef>
                <a:spcAft>
                  <a:spcPts val="212"/>
                </a:spcAft>
                <a:buClr>
                  <a:schemeClr val="bg1">
                    <a:lumMod val="50000"/>
                  </a:schemeClr>
                </a:buClr>
              </a:pPr>
              <a:r>
                <a:rPr lang="de-AT" sz="2822" b="1" dirty="0">
                  <a:solidFill>
                    <a:schemeClr val="tx2"/>
                  </a:solidFill>
                  <a:latin typeface="+mj-lt"/>
                </a:rPr>
                <a:t>1,7</a:t>
              </a:r>
              <a:r>
                <a:rPr lang="de-AT" sz="988" b="1" dirty="0">
                  <a:solidFill>
                    <a:schemeClr val="tx2"/>
                  </a:solidFill>
                  <a:latin typeface="+mj-lt"/>
                </a:rPr>
                <a:t> Mio. m</a:t>
              </a:r>
              <a:r>
                <a:rPr lang="de-AT" sz="988" b="1" baseline="30000" dirty="0">
                  <a:solidFill>
                    <a:schemeClr val="tx2"/>
                  </a:solidFill>
                  <a:latin typeface="+mj-lt"/>
                </a:rPr>
                <a:t>2</a:t>
              </a: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latin typeface="+mj-lt"/>
              </a:endParaRPr>
            </a:p>
            <a:p>
              <a:pPr algn="ctr" defTabSz="689908" eaLnBrk="0" fontAlgn="base" hangingPunct="0">
                <a:lnSpc>
                  <a:spcPct val="90000"/>
                </a:lnSpc>
                <a:spcBef>
                  <a:spcPct val="0"/>
                </a:spcBef>
                <a:spcAft>
                  <a:spcPts val="212"/>
                </a:spcAft>
                <a:buClr>
                  <a:schemeClr val="bg1">
                    <a:lumMod val="50000"/>
                  </a:schemeClr>
                </a:buClr>
              </a:pPr>
              <a:r>
                <a:rPr lang="de-AT" sz="988" dirty="0">
                  <a:solidFill>
                    <a:schemeClr val="tx1"/>
                  </a:solidFill>
                </a:rPr>
                <a:t>Büro- &amp; Wohnimmobilien</a:t>
              </a:r>
              <a:endParaRPr lang="de-AT" sz="988" b="1" baseline="30000" dirty="0">
                <a:solidFill>
                  <a:schemeClr val="tx2"/>
                </a:solidFill>
              </a:endParaRP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sp>
          <p:nvSpPr>
            <p:cNvPr id="32" name="Rechteck 31"/>
            <p:cNvSpPr/>
            <p:nvPr/>
          </p:nvSpPr>
          <p:spPr>
            <a:xfrm>
              <a:off x="5372758" y="6406065"/>
              <a:ext cx="1698374" cy="121599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pPr algn="ctr" defTabSz="689908" eaLnBrk="0" fontAlgn="base" hangingPunct="0">
                <a:lnSpc>
                  <a:spcPct val="90000"/>
                </a:lnSpc>
                <a:spcBef>
                  <a:spcPct val="0"/>
                </a:spcBef>
                <a:spcAft>
                  <a:spcPts val="212"/>
                </a:spcAft>
                <a:buClr>
                  <a:schemeClr val="bg1">
                    <a:lumMod val="50000"/>
                  </a:schemeClr>
                </a:buClr>
              </a:pPr>
              <a:r>
                <a:rPr lang="de-AT" sz="2822" b="1" dirty="0">
                  <a:solidFill>
                    <a:schemeClr val="tx2"/>
                  </a:solidFill>
                  <a:latin typeface="+mj-lt"/>
                </a:rPr>
                <a:t>0,6</a:t>
              </a:r>
              <a:r>
                <a:rPr lang="de-AT" sz="988" b="1" dirty="0">
                  <a:solidFill>
                    <a:schemeClr val="tx2"/>
                  </a:solidFill>
                  <a:latin typeface="+mj-lt"/>
                </a:rPr>
                <a:t> Mio. m</a:t>
              </a:r>
              <a:r>
                <a:rPr lang="de-AT" sz="988" b="1" baseline="30000" dirty="0">
                  <a:solidFill>
                    <a:schemeClr val="tx2"/>
                  </a:solidFill>
                  <a:latin typeface="+mj-lt"/>
                </a:rPr>
                <a:t>2</a:t>
              </a: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latin typeface="+mj-lt"/>
              </a:endParaRPr>
            </a:p>
            <a:p>
              <a:pPr algn="ctr" defTabSz="689908" eaLnBrk="0" fontAlgn="base" hangingPunct="0">
                <a:lnSpc>
                  <a:spcPct val="90000"/>
                </a:lnSpc>
                <a:spcBef>
                  <a:spcPct val="0"/>
                </a:spcBef>
                <a:spcAft>
                  <a:spcPts val="212"/>
                </a:spcAft>
                <a:buClr>
                  <a:schemeClr val="bg1">
                    <a:lumMod val="50000"/>
                  </a:schemeClr>
                </a:buClr>
              </a:pPr>
              <a:r>
                <a:rPr lang="de-AT" sz="988" dirty="0">
                  <a:solidFill>
                    <a:schemeClr val="tx1"/>
                  </a:solidFill>
                </a:rPr>
                <a:t>Spezialimmobilien</a:t>
              </a:r>
              <a:endParaRPr lang="de-AT" sz="988" b="1" baseline="30000" dirty="0">
                <a:solidFill>
                  <a:schemeClr val="tx2"/>
                </a:solidFill>
              </a:endParaRPr>
            </a:p>
            <a:p>
              <a:pPr algn="ctr" defTabSz="689908" eaLnBrk="0" fontAlgn="base" hangingPunct="0">
                <a:lnSpc>
                  <a:spcPct val="90000"/>
                </a:lnSpc>
                <a:spcBef>
                  <a:spcPct val="0"/>
                </a:spcBef>
                <a:spcAft>
                  <a:spcPts val="212"/>
                </a:spcAft>
                <a:buClr>
                  <a:schemeClr val="bg1">
                    <a:lumMod val="50000"/>
                  </a:schemeClr>
                </a:buClr>
              </a:pPr>
              <a:endParaRPr lang="de-AT" sz="988" b="1" baseline="30000" dirty="0">
                <a:solidFill>
                  <a:schemeClr val="tx2"/>
                </a:solidFill>
              </a:endParaRPr>
            </a:p>
          </p:txBody>
        </p:sp>
      </p:grpSp>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3718" y="2356305"/>
            <a:ext cx="1438242" cy="1446521"/>
          </a:xfrm>
          <a:prstGeom prst="rect">
            <a:avLst/>
          </a:prstGeom>
        </p:spPr>
      </p:pic>
    </p:spTree>
    <p:extLst>
      <p:ext uri="{BB962C8B-B14F-4D97-AF65-F5344CB8AC3E}">
        <p14:creationId xmlns:p14="http://schemas.microsoft.com/office/powerpoint/2010/main" val="202600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51"/>
          <p:cNvSpPr/>
          <p:nvPr/>
        </p:nvSpPr>
        <p:spPr>
          <a:xfrm>
            <a:off x="7940040" y="0"/>
            <a:ext cx="4251960" cy="6858000"/>
          </a:xfrm>
          <a:prstGeom prst="rect">
            <a:avLst/>
          </a:prstGeom>
          <a:solidFill>
            <a:schemeClr val="tx2"/>
          </a:solid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smtClean="0">
              <a:solidFill>
                <a:schemeClr val="bg1"/>
              </a:solidFill>
            </a:endParaRPr>
          </a:p>
        </p:txBody>
      </p:sp>
      <p:sp>
        <p:nvSpPr>
          <p:cNvPr id="6" name="Titel 5"/>
          <p:cNvSpPr>
            <a:spLocks noGrp="1"/>
          </p:cNvSpPr>
          <p:nvPr>
            <p:ph type="title"/>
          </p:nvPr>
        </p:nvSpPr>
        <p:spPr/>
        <p:txBody>
          <a:bodyPr/>
          <a:lstStyle/>
          <a:p>
            <a:r>
              <a:rPr lang="de-AT" dirty="0" smtClean="0"/>
              <a:t/>
            </a:r>
            <a:br>
              <a:rPr lang="de-AT" dirty="0" smtClean="0"/>
            </a:br>
            <a:r>
              <a:rPr lang="de-AT" dirty="0">
                <a:solidFill>
                  <a:schemeClr val="tx1"/>
                </a:solidFill>
              </a:rPr>
              <a:t>Objekt &amp; Facility </a:t>
            </a:r>
            <a:r>
              <a:rPr lang="de-AT" dirty="0" smtClean="0">
                <a:solidFill>
                  <a:schemeClr val="tx1"/>
                </a:solidFill>
              </a:rPr>
              <a:t>Management</a:t>
            </a:r>
            <a:br>
              <a:rPr lang="de-AT" dirty="0" smtClean="0">
                <a:solidFill>
                  <a:schemeClr val="tx1"/>
                </a:solidFill>
              </a:rPr>
            </a:br>
            <a:r>
              <a:rPr lang="de-AT" dirty="0" smtClean="0">
                <a:solidFill>
                  <a:schemeClr val="tx2"/>
                </a:solidFill>
              </a:rPr>
              <a:t>Kerngeschäft</a:t>
            </a:r>
            <a:endParaRPr lang="de-AT" dirty="0">
              <a:solidFill>
                <a:schemeClr val="tx2"/>
              </a:solidFill>
            </a:endParaRPr>
          </a:p>
        </p:txBody>
      </p:sp>
      <p:sp>
        <p:nvSpPr>
          <p:cNvPr id="44" name="Textfeld 43"/>
          <p:cNvSpPr txBox="1"/>
          <p:nvPr/>
        </p:nvSpPr>
        <p:spPr>
          <a:xfrm>
            <a:off x="1453526" y="2126109"/>
            <a:ext cx="4464000" cy="936000"/>
          </a:xfrm>
          <a:prstGeom prst="rect">
            <a:avLst/>
          </a:prstGeom>
          <a:noFill/>
        </p:spPr>
        <p:txBody>
          <a:bodyPr wrap="square" rtlCol="0">
            <a:spAutoFit/>
          </a:bodyPr>
          <a:lstStyle/>
          <a:p>
            <a:r>
              <a:rPr lang="de-AT" sz="1400" b="1" dirty="0" smtClean="0">
                <a:solidFill>
                  <a:schemeClr val="tx2"/>
                </a:solidFill>
              </a:rPr>
              <a:t>Kaufmännisches Objektmanagement</a:t>
            </a:r>
          </a:p>
          <a:p>
            <a:pPr marL="171450" indent="-171450">
              <a:buFont typeface="Wingdings" panose="05000000000000000000" pitchFamily="2" charset="2"/>
              <a:buChar char="§"/>
            </a:pPr>
            <a:r>
              <a:rPr lang="de-AT" sz="1100" dirty="0" smtClean="0"/>
              <a:t>Kaufmännische &amp; technische Hausverwaltung</a:t>
            </a:r>
          </a:p>
          <a:p>
            <a:pPr marL="171450" indent="-171450">
              <a:buFont typeface="Wingdings" panose="05000000000000000000" pitchFamily="2" charset="2"/>
              <a:buChar char="§"/>
            </a:pPr>
            <a:r>
              <a:rPr lang="de-AT" sz="1100" dirty="0" smtClean="0"/>
              <a:t>Mietermanagement</a:t>
            </a:r>
          </a:p>
          <a:p>
            <a:pPr marL="171450" indent="-171450">
              <a:buFont typeface="Wingdings" panose="05000000000000000000" pitchFamily="2" charset="2"/>
              <a:buChar char="§"/>
            </a:pPr>
            <a:r>
              <a:rPr lang="de-AT" sz="1100" dirty="0" smtClean="0"/>
              <a:t>Versicherungskoordination</a:t>
            </a:r>
          </a:p>
        </p:txBody>
      </p:sp>
      <p:sp>
        <p:nvSpPr>
          <p:cNvPr id="48" name="Textfeld 47"/>
          <p:cNvSpPr txBox="1"/>
          <p:nvPr/>
        </p:nvSpPr>
        <p:spPr>
          <a:xfrm>
            <a:off x="1453526" y="5242837"/>
            <a:ext cx="4464000" cy="936000"/>
          </a:xfrm>
          <a:prstGeom prst="rect">
            <a:avLst/>
          </a:prstGeom>
          <a:noFill/>
        </p:spPr>
        <p:txBody>
          <a:bodyPr wrap="square" rtlCol="0">
            <a:spAutoFit/>
          </a:bodyPr>
          <a:lstStyle/>
          <a:p>
            <a:r>
              <a:rPr lang="de-AT" sz="1400" b="1" dirty="0" smtClean="0">
                <a:solidFill>
                  <a:schemeClr val="tx2"/>
                </a:solidFill>
              </a:rPr>
              <a:t>Gebäudezustände &amp; Daten</a:t>
            </a:r>
          </a:p>
          <a:p>
            <a:pPr marL="171450" indent="-171450">
              <a:buFont typeface="Wingdings" panose="05000000000000000000" pitchFamily="2" charset="2"/>
              <a:buChar char="§"/>
            </a:pPr>
            <a:r>
              <a:rPr lang="de-AT" sz="1100" dirty="0"/>
              <a:t>Zustandserfassung &amp; Zustandsanalyse</a:t>
            </a:r>
          </a:p>
          <a:p>
            <a:pPr marL="171450" indent="-171450">
              <a:buFont typeface="Wingdings" panose="05000000000000000000" pitchFamily="2" charset="2"/>
              <a:buChar char="§"/>
            </a:pPr>
            <a:r>
              <a:rPr lang="de-AT" sz="1100" dirty="0" smtClean="0"/>
              <a:t>Vermessung </a:t>
            </a:r>
          </a:p>
          <a:p>
            <a:pPr marL="171450" indent="-171450">
              <a:buFont typeface="Wingdings" panose="05000000000000000000" pitchFamily="2" charset="2"/>
              <a:buChar char="§"/>
            </a:pPr>
            <a:r>
              <a:rPr lang="de-AT" sz="1100" dirty="0" smtClean="0"/>
              <a:t>Planerstellung</a:t>
            </a:r>
          </a:p>
        </p:txBody>
      </p:sp>
      <p:sp>
        <p:nvSpPr>
          <p:cNvPr id="49" name="Textfeld 48"/>
          <p:cNvSpPr txBox="1"/>
          <p:nvPr/>
        </p:nvSpPr>
        <p:spPr>
          <a:xfrm>
            <a:off x="1453526" y="3159429"/>
            <a:ext cx="4464000" cy="936000"/>
          </a:xfrm>
          <a:prstGeom prst="rect">
            <a:avLst/>
          </a:prstGeom>
          <a:noFill/>
        </p:spPr>
        <p:txBody>
          <a:bodyPr wrap="square" rtlCol="0">
            <a:spAutoFit/>
          </a:bodyPr>
          <a:lstStyle/>
          <a:p>
            <a:r>
              <a:rPr lang="de-AT" sz="1400" b="1" dirty="0" smtClean="0">
                <a:solidFill>
                  <a:schemeClr val="tx2"/>
                </a:solidFill>
              </a:rPr>
              <a:t>Technisches Objektmanagement</a:t>
            </a:r>
          </a:p>
          <a:p>
            <a:pPr marL="171450" indent="-171450">
              <a:buFont typeface="Wingdings" panose="05000000000000000000" pitchFamily="2" charset="2"/>
              <a:buChar char="§"/>
            </a:pPr>
            <a:r>
              <a:rPr lang="de-AT" sz="1100" dirty="0" smtClean="0"/>
              <a:t>Baumanagement &amp; Bautätigkeit (inkl. Kleinreparaturen)</a:t>
            </a:r>
          </a:p>
          <a:p>
            <a:pPr marL="171450" indent="-171450">
              <a:buFont typeface="Wingdings" panose="05000000000000000000" pitchFamily="2" charset="2"/>
              <a:buChar char="§"/>
            </a:pPr>
            <a:r>
              <a:rPr lang="de-AT" sz="1100" dirty="0" smtClean="0"/>
              <a:t>Instandhaltung</a:t>
            </a:r>
          </a:p>
          <a:p>
            <a:pPr marL="171450" indent="-171450">
              <a:buFont typeface="Wingdings" panose="05000000000000000000" pitchFamily="2" charset="2"/>
              <a:buChar char="§"/>
            </a:pPr>
            <a:r>
              <a:rPr lang="de-AT" sz="1100" dirty="0" smtClean="0"/>
              <a:t>Gewährleistungsmanagement</a:t>
            </a:r>
          </a:p>
        </p:txBody>
      </p:sp>
      <p:sp>
        <p:nvSpPr>
          <p:cNvPr id="50" name="Textfeld 49"/>
          <p:cNvSpPr txBox="1"/>
          <p:nvPr/>
        </p:nvSpPr>
        <p:spPr>
          <a:xfrm>
            <a:off x="1453526" y="4202622"/>
            <a:ext cx="4464000" cy="936000"/>
          </a:xfrm>
          <a:prstGeom prst="rect">
            <a:avLst/>
          </a:prstGeom>
          <a:noFill/>
        </p:spPr>
        <p:txBody>
          <a:bodyPr wrap="square" rtlCol="0">
            <a:spAutoFit/>
          </a:bodyPr>
          <a:lstStyle/>
          <a:p>
            <a:r>
              <a:rPr lang="de-AT" sz="1400" b="1" dirty="0" smtClean="0">
                <a:solidFill>
                  <a:schemeClr val="tx2"/>
                </a:solidFill>
              </a:rPr>
              <a:t>Facility &amp; Energiemanagement</a:t>
            </a:r>
          </a:p>
          <a:p>
            <a:pPr marL="171450" indent="-171450">
              <a:buFont typeface="Wingdings" panose="05000000000000000000" pitchFamily="2" charset="2"/>
              <a:buChar char="§"/>
            </a:pPr>
            <a:r>
              <a:rPr lang="de-AT" sz="1100" dirty="0" smtClean="0"/>
              <a:t>Betrieb technischer Anlagen</a:t>
            </a:r>
          </a:p>
          <a:p>
            <a:pPr marL="171450" indent="-171450">
              <a:buFont typeface="Wingdings" panose="05000000000000000000" pitchFamily="2" charset="2"/>
              <a:buChar char="§"/>
            </a:pPr>
            <a:r>
              <a:rPr lang="de-AT" sz="1100" dirty="0" smtClean="0"/>
              <a:t>Störungsmanagement</a:t>
            </a:r>
          </a:p>
          <a:p>
            <a:pPr marL="171450" indent="-171450">
              <a:buFont typeface="Wingdings" panose="05000000000000000000" pitchFamily="2" charset="2"/>
              <a:buChar char="§"/>
            </a:pPr>
            <a:r>
              <a:rPr lang="de-AT" sz="1100" dirty="0" smtClean="0"/>
              <a:t>Beratung und Planung im Bereich technische Gebäudeausstattung und Facility Management</a:t>
            </a:r>
          </a:p>
          <a:p>
            <a:pPr marL="285750" indent="-285750">
              <a:buFont typeface="Arial" panose="020B0604020202020204" pitchFamily="34" charset="0"/>
              <a:buChar char="•"/>
            </a:pPr>
            <a:endParaRPr lang="de-AT" sz="1100" dirty="0" smtClean="0">
              <a:solidFill>
                <a:schemeClr val="bg1"/>
              </a:solidFill>
            </a:endParaRPr>
          </a:p>
        </p:txBody>
      </p:sp>
      <p:sp>
        <p:nvSpPr>
          <p:cNvPr id="61" name="Foliennummernplatzhalter 3"/>
          <p:cNvSpPr>
            <a:spLocks noGrp="1"/>
          </p:cNvSpPr>
          <p:nvPr>
            <p:ph type="sldNum" sz="quarter" idx="12"/>
          </p:nvPr>
        </p:nvSpPr>
        <p:spPr>
          <a:xfrm>
            <a:off x="5377841" y="6356350"/>
            <a:ext cx="1436318" cy="365125"/>
          </a:xfrm>
        </p:spPr>
        <p:txBody>
          <a:bodyPr/>
          <a:lstStyle/>
          <a:p>
            <a:fld id="{D59EAC77-CC70-4C4E-BD96-101230EA06DF}" type="slidenum">
              <a:rPr lang="de-AT" smtClean="0"/>
              <a:t>7</a:t>
            </a:fld>
            <a:endParaRPr lang="de-AT"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33" y="2126109"/>
            <a:ext cx="1216015" cy="936000"/>
          </a:xfrm>
          <a:prstGeom prst="rect">
            <a:avLst/>
          </a:prstGeom>
        </p:spPr>
      </p:pic>
      <p:pic>
        <p:nvPicPr>
          <p:cNvPr id="21" name="Grafik 20">
            <a:extLst>
              <a:ext uri="{FF2B5EF4-FFF2-40B4-BE49-F238E27FC236}">
                <a16:creationId xmlns:a16="http://schemas.microsoft.com/office/drawing/2014/main" id="{852A926B-1754-4F2E-A78B-61F28E8E552B}"/>
              </a:ext>
            </a:extLst>
          </p:cNvPr>
          <p:cNvPicPr>
            <a:picLocks noChangeAspect="1"/>
          </p:cNvPicPr>
          <p:nvPr/>
        </p:nvPicPr>
        <p:blipFill>
          <a:blip r:embed="rId3"/>
          <a:stretch>
            <a:fillRect/>
          </a:stretch>
        </p:blipFill>
        <p:spPr>
          <a:xfrm>
            <a:off x="416065" y="3283140"/>
            <a:ext cx="962150" cy="688578"/>
          </a:xfrm>
          <a:prstGeom prst="rect">
            <a:avLst/>
          </a:prstGeom>
        </p:spPr>
      </p:pic>
      <p:pic>
        <p:nvPicPr>
          <p:cNvPr id="22" name="Grafik 21">
            <a:extLst>
              <a:ext uri="{FF2B5EF4-FFF2-40B4-BE49-F238E27FC236}">
                <a16:creationId xmlns:a16="http://schemas.microsoft.com/office/drawing/2014/main" id="{0455E001-CF0B-42F6-A83E-F41F6D536F0C}"/>
              </a:ext>
            </a:extLst>
          </p:cNvPr>
          <p:cNvPicPr>
            <a:picLocks noChangeAspect="1"/>
          </p:cNvPicPr>
          <p:nvPr/>
        </p:nvPicPr>
        <p:blipFill>
          <a:blip r:embed="rId4"/>
          <a:stretch>
            <a:fillRect/>
          </a:stretch>
        </p:blipFill>
        <p:spPr>
          <a:xfrm>
            <a:off x="512696" y="4292622"/>
            <a:ext cx="768888" cy="756000"/>
          </a:xfrm>
          <a:prstGeom prst="rect">
            <a:avLst/>
          </a:prstGeom>
        </p:spPr>
      </p:pic>
      <p:sp>
        <p:nvSpPr>
          <p:cNvPr id="25" name="Textfeld 24"/>
          <p:cNvSpPr txBox="1"/>
          <p:nvPr/>
        </p:nvSpPr>
        <p:spPr>
          <a:xfrm>
            <a:off x="9237843" y="3623826"/>
            <a:ext cx="2779500" cy="892552"/>
          </a:xfrm>
          <a:prstGeom prst="rect">
            <a:avLst/>
          </a:prstGeom>
          <a:noFill/>
        </p:spPr>
        <p:txBody>
          <a:bodyPr wrap="square" rtlCol="0">
            <a:spAutoFit/>
          </a:bodyPr>
          <a:lstStyle/>
          <a:p>
            <a:r>
              <a:rPr lang="de-AT" sz="1300" b="1" dirty="0">
                <a:solidFill>
                  <a:schemeClr val="accent2">
                    <a:lumMod val="75000"/>
                  </a:schemeClr>
                </a:solidFill>
              </a:rPr>
              <a:t>Raumbereitstellung</a:t>
            </a:r>
            <a:r>
              <a:rPr lang="de-AT" sz="1300" dirty="0">
                <a:solidFill>
                  <a:schemeClr val="accent2">
                    <a:lumMod val="75000"/>
                  </a:schemeClr>
                </a:solidFill>
              </a:rPr>
              <a:t> </a:t>
            </a:r>
            <a:r>
              <a:rPr lang="de-AT" sz="1300" dirty="0" smtClean="0">
                <a:solidFill>
                  <a:schemeClr val="accent2">
                    <a:lumMod val="75000"/>
                  </a:schemeClr>
                </a:solidFill>
              </a:rPr>
              <a:t>für die </a:t>
            </a:r>
            <a:r>
              <a:rPr lang="de-AT" sz="1300" dirty="0">
                <a:solidFill>
                  <a:schemeClr val="accent2">
                    <a:lumMod val="75000"/>
                  </a:schemeClr>
                </a:solidFill>
              </a:rPr>
              <a:t>Republik </a:t>
            </a:r>
            <a:r>
              <a:rPr lang="de-AT" sz="1300" dirty="0" smtClean="0">
                <a:solidFill>
                  <a:schemeClr val="accent2">
                    <a:lumMod val="75000"/>
                  </a:schemeClr>
                </a:solidFill>
              </a:rPr>
              <a:t>Österreich, deren </a:t>
            </a:r>
            <a:r>
              <a:rPr lang="de-AT" sz="1300" dirty="0">
                <a:solidFill>
                  <a:schemeClr val="accent2">
                    <a:lumMod val="75000"/>
                  </a:schemeClr>
                </a:solidFill>
              </a:rPr>
              <a:t>Institutionen und </a:t>
            </a:r>
          </a:p>
          <a:p>
            <a:r>
              <a:rPr lang="de-AT" sz="1300" dirty="0">
                <a:solidFill>
                  <a:schemeClr val="accent2">
                    <a:lumMod val="75000"/>
                  </a:schemeClr>
                </a:solidFill>
              </a:rPr>
              <a:t>ausgegliederte Gesellschaften</a:t>
            </a:r>
          </a:p>
        </p:txBody>
      </p:sp>
      <p:sp>
        <p:nvSpPr>
          <p:cNvPr id="32" name="Textfeld 31"/>
          <p:cNvSpPr txBox="1"/>
          <p:nvPr/>
        </p:nvSpPr>
        <p:spPr>
          <a:xfrm>
            <a:off x="9206760" y="2318951"/>
            <a:ext cx="2779500" cy="692497"/>
          </a:xfrm>
          <a:prstGeom prst="rect">
            <a:avLst/>
          </a:prstGeom>
          <a:noFill/>
        </p:spPr>
        <p:txBody>
          <a:bodyPr wrap="square" rtlCol="0">
            <a:spAutoFit/>
          </a:bodyPr>
          <a:lstStyle/>
          <a:p>
            <a:r>
              <a:rPr lang="de-AT" sz="1300" b="1" dirty="0">
                <a:solidFill>
                  <a:schemeClr val="accent2">
                    <a:lumMod val="75000"/>
                  </a:schemeClr>
                </a:solidFill>
              </a:rPr>
              <a:t>500.000 Menschen </a:t>
            </a:r>
            <a:r>
              <a:rPr lang="de-AT" sz="1300" dirty="0">
                <a:solidFill>
                  <a:schemeClr val="accent2">
                    <a:lumMod val="75000"/>
                  </a:schemeClr>
                </a:solidFill>
              </a:rPr>
              <a:t>nutzen täglich </a:t>
            </a:r>
            <a:r>
              <a:rPr lang="de-AT" sz="1300" dirty="0" smtClean="0">
                <a:solidFill>
                  <a:schemeClr val="accent2">
                    <a:lumMod val="75000"/>
                  </a:schemeClr>
                </a:solidFill>
              </a:rPr>
              <a:t>österreichweit die </a:t>
            </a:r>
            <a:r>
              <a:rPr lang="de-AT" sz="1300" dirty="0">
                <a:solidFill>
                  <a:schemeClr val="accent2">
                    <a:lumMod val="75000"/>
                  </a:schemeClr>
                </a:solidFill>
              </a:rPr>
              <a:t>Immobilien der BIG</a:t>
            </a:r>
          </a:p>
        </p:txBody>
      </p:sp>
      <p:sp>
        <p:nvSpPr>
          <p:cNvPr id="40" name="Textfeld 39"/>
          <p:cNvSpPr txBox="1"/>
          <p:nvPr/>
        </p:nvSpPr>
        <p:spPr>
          <a:xfrm>
            <a:off x="9206760" y="5149731"/>
            <a:ext cx="2779500" cy="692497"/>
          </a:xfrm>
          <a:prstGeom prst="rect">
            <a:avLst/>
          </a:prstGeom>
          <a:noFill/>
        </p:spPr>
        <p:txBody>
          <a:bodyPr wrap="square" rtlCol="0">
            <a:spAutoFit/>
          </a:bodyPr>
          <a:lstStyle/>
          <a:p>
            <a:r>
              <a:rPr lang="de-AT" sz="1300" dirty="0">
                <a:solidFill>
                  <a:schemeClr val="accent2">
                    <a:lumMod val="75000"/>
                  </a:schemeClr>
                </a:solidFill>
              </a:rPr>
              <a:t>Das Objekt &amp; Facility Management</a:t>
            </a:r>
          </a:p>
          <a:p>
            <a:r>
              <a:rPr lang="de-AT" sz="1300" dirty="0">
                <a:solidFill>
                  <a:schemeClr val="accent2">
                    <a:lumMod val="75000"/>
                  </a:schemeClr>
                </a:solidFill>
              </a:rPr>
              <a:t>ist </a:t>
            </a:r>
            <a:r>
              <a:rPr lang="de-AT" sz="1300" b="1" dirty="0">
                <a:solidFill>
                  <a:schemeClr val="accent2">
                    <a:lumMod val="75000"/>
                  </a:schemeClr>
                </a:solidFill>
              </a:rPr>
              <a:t>DER operative Dienstleister </a:t>
            </a:r>
            <a:r>
              <a:rPr lang="de-AT" sz="1300" dirty="0">
                <a:solidFill>
                  <a:schemeClr val="accent2">
                    <a:lumMod val="75000"/>
                  </a:schemeClr>
                </a:solidFill>
              </a:rPr>
              <a:t>rund um die Immobilien</a:t>
            </a: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81" y="5332837"/>
            <a:ext cx="756918" cy="756000"/>
          </a:xfrm>
          <a:prstGeom prst="rect">
            <a:avLst/>
          </a:prstGeom>
        </p:spPr>
      </p:pic>
      <p:grpSp>
        <p:nvGrpSpPr>
          <p:cNvPr id="4" name="Gruppieren 3"/>
          <p:cNvGrpSpPr/>
          <p:nvPr/>
        </p:nvGrpSpPr>
        <p:grpSpPr>
          <a:xfrm>
            <a:off x="8239511" y="5136087"/>
            <a:ext cx="894798" cy="720000"/>
            <a:chOff x="8239509" y="5103843"/>
            <a:chExt cx="894798" cy="720000"/>
          </a:xfrm>
        </p:grpSpPr>
        <p:sp>
          <p:nvSpPr>
            <p:cNvPr id="46" name="Rechteck 45"/>
            <p:cNvSpPr/>
            <p:nvPr/>
          </p:nvSpPr>
          <p:spPr>
            <a:xfrm rot="18789744">
              <a:off x="8239509" y="5103843"/>
              <a:ext cx="720000" cy="720000"/>
            </a:xfrm>
            <a:prstGeom prst="rect">
              <a:avLst/>
            </a:prstGeom>
            <a:noFill/>
            <a:ln w="19050">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47" name="Rechteck 46"/>
            <p:cNvSpPr/>
            <p:nvPr/>
          </p:nvSpPr>
          <p:spPr>
            <a:xfrm rot="16200000">
              <a:off x="8725950" y="5242821"/>
              <a:ext cx="492268" cy="324447"/>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51" name="Gleichschenkliges Dreieck 50"/>
            <p:cNvSpPr/>
            <p:nvPr/>
          </p:nvSpPr>
          <p:spPr>
            <a:xfrm rot="2538787">
              <a:off x="8843717" y="5551385"/>
              <a:ext cx="164089" cy="164089"/>
            </a:xfrm>
            <a:prstGeom prst="triangle">
              <a:avLst/>
            </a:prstGeom>
            <a:solidFill>
              <a:schemeClr val="accent1"/>
            </a:solidFill>
            <a:ln>
              <a:solidFill>
                <a:schemeClr val="accent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grpSp>
      <p:grpSp>
        <p:nvGrpSpPr>
          <p:cNvPr id="58" name="Gruppieren 57"/>
          <p:cNvGrpSpPr/>
          <p:nvPr/>
        </p:nvGrpSpPr>
        <p:grpSpPr>
          <a:xfrm>
            <a:off x="8239510" y="3710102"/>
            <a:ext cx="894798" cy="720000"/>
            <a:chOff x="8239509" y="5103843"/>
            <a:chExt cx="894798" cy="720000"/>
          </a:xfrm>
        </p:grpSpPr>
        <p:sp>
          <p:nvSpPr>
            <p:cNvPr id="59" name="Rechteck 58"/>
            <p:cNvSpPr/>
            <p:nvPr/>
          </p:nvSpPr>
          <p:spPr>
            <a:xfrm rot="18789744">
              <a:off x="8239509" y="5103843"/>
              <a:ext cx="720000" cy="720000"/>
            </a:xfrm>
            <a:prstGeom prst="rect">
              <a:avLst/>
            </a:prstGeom>
            <a:noFill/>
            <a:ln w="19050">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60" name="Rechteck 59"/>
            <p:cNvSpPr/>
            <p:nvPr/>
          </p:nvSpPr>
          <p:spPr>
            <a:xfrm rot="16200000">
              <a:off x="8725950" y="5242821"/>
              <a:ext cx="492268" cy="324447"/>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62" name="Gleichschenkliges Dreieck 61"/>
            <p:cNvSpPr/>
            <p:nvPr/>
          </p:nvSpPr>
          <p:spPr>
            <a:xfrm rot="2538787">
              <a:off x="8843717" y="5551385"/>
              <a:ext cx="164089" cy="164089"/>
            </a:xfrm>
            <a:prstGeom prst="triangle">
              <a:avLst/>
            </a:prstGeom>
            <a:solidFill>
              <a:schemeClr val="accent1"/>
            </a:solidFill>
            <a:ln>
              <a:solidFill>
                <a:schemeClr val="accent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grpSp>
      <p:grpSp>
        <p:nvGrpSpPr>
          <p:cNvPr id="63" name="Gruppieren 62"/>
          <p:cNvGrpSpPr/>
          <p:nvPr/>
        </p:nvGrpSpPr>
        <p:grpSpPr>
          <a:xfrm>
            <a:off x="8239510" y="2284117"/>
            <a:ext cx="894798" cy="720000"/>
            <a:chOff x="8239509" y="5103843"/>
            <a:chExt cx="894798" cy="720000"/>
          </a:xfrm>
        </p:grpSpPr>
        <p:sp>
          <p:nvSpPr>
            <p:cNvPr id="64" name="Rechteck 63"/>
            <p:cNvSpPr/>
            <p:nvPr/>
          </p:nvSpPr>
          <p:spPr>
            <a:xfrm rot="18789744">
              <a:off x="8239509" y="5103843"/>
              <a:ext cx="720000" cy="720000"/>
            </a:xfrm>
            <a:prstGeom prst="rect">
              <a:avLst/>
            </a:prstGeom>
            <a:noFill/>
            <a:ln w="19050">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65" name="Rechteck 64"/>
            <p:cNvSpPr/>
            <p:nvPr/>
          </p:nvSpPr>
          <p:spPr>
            <a:xfrm rot="16200000">
              <a:off x="8725950" y="5242821"/>
              <a:ext cx="492268" cy="324447"/>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sp>
          <p:nvSpPr>
            <p:cNvPr id="66" name="Gleichschenkliges Dreieck 65"/>
            <p:cNvSpPr/>
            <p:nvPr/>
          </p:nvSpPr>
          <p:spPr>
            <a:xfrm rot="2538787">
              <a:off x="8843717" y="5551385"/>
              <a:ext cx="164089" cy="164089"/>
            </a:xfrm>
            <a:prstGeom prst="triangle">
              <a:avLst/>
            </a:prstGeom>
            <a:solidFill>
              <a:schemeClr val="accent1"/>
            </a:solidFill>
            <a:ln>
              <a:solidFill>
                <a:schemeClr val="accent1"/>
              </a:solid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2400" kern="1200" dirty="0" err="1" smtClean="0">
                <a:solidFill>
                  <a:schemeClr val="bg1"/>
                </a:solidFill>
              </a:endParaRPr>
            </a:p>
          </p:txBody>
        </p:sp>
      </p:grpSp>
    </p:spTree>
    <p:extLst>
      <p:ext uri="{BB962C8B-B14F-4D97-AF65-F5344CB8AC3E}">
        <p14:creationId xmlns:p14="http://schemas.microsoft.com/office/powerpoint/2010/main" val="198960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Objekt &amp; Facility Management</a:t>
            </a:r>
            <a:br>
              <a:rPr lang="de-AT" dirty="0"/>
            </a:br>
            <a:r>
              <a:rPr lang="de-AT" dirty="0" err="1">
                <a:solidFill>
                  <a:schemeClr val="tx2"/>
                </a:solidFill>
              </a:rPr>
              <a:t>Anlagen</a:t>
            </a:r>
            <a:r>
              <a:rPr lang="de-AT" dirty="0" err="1" smtClean="0">
                <a:solidFill>
                  <a:schemeClr val="tx2"/>
                </a:solidFill>
              </a:rPr>
              <a:t>Daten</a:t>
            </a:r>
            <a:endParaRPr lang="de-AT" dirty="0"/>
          </a:p>
        </p:txBody>
      </p:sp>
      <p:sp>
        <p:nvSpPr>
          <p:cNvPr id="4" name="Foliennummernplatzhalter 3"/>
          <p:cNvSpPr>
            <a:spLocks noGrp="1"/>
          </p:cNvSpPr>
          <p:nvPr>
            <p:ph type="sldNum" sz="quarter" idx="12"/>
          </p:nvPr>
        </p:nvSpPr>
        <p:spPr/>
        <p:txBody>
          <a:bodyPr/>
          <a:lstStyle/>
          <a:p>
            <a:fld id="{D59EAC77-CC70-4C4E-BD96-101230EA06DF}" type="slidenum">
              <a:rPr lang="de-AT" smtClean="0"/>
              <a:t>8</a:t>
            </a:fld>
            <a:endParaRPr lang="de-AT" dirty="0"/>
          </a:p>
        </p:txBody>
      </p:sp>
      <p:sp>
        <p:nvSpPr>
          <p:cNvPr id="10" name="Abgerundetes Rechteck 9"/>
          <p:cNvSpPr/>
          <p:nvPr/>
        </p:nvSpPr>
        <p:spPr>
          <a:xfrm>
            <a:off x="515939" y="2333131"/>
            <a:ext cx="7058341" cy="1044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16000" rIns="108000" bIns="0" numCol="1" spcCol="1270" anchor="t" anchorCtr="0">
            <a:noAutofit/>
          </a:bodyPr>
          <a:lstStyle/>
          <a:p>
            <a:pPr marL="0" lvl="1" algn="l" defTabSz="666750">
              <a:lnSpc>
                <a:spcPct val="90000"/>
              </a:lnSpc>
              <a:spcBef>
                <a:spcPct val="0"/>
              </a:spcBef>
              <a:spcAft>
                <a:spcPct val="15000"/>
              </a:spcAft>
            </a:pPr>
            <a:r>
              <a:rPr lang="de-AT" sz="1400" kern="1200" dirty="0" smtClean="0"/>
              <a:t>Der Unternehmensbereich Objekt und Facility Management erfasst und hält die Daten für die haustechnischen Anlagen und sonstigen technischen Einrichtungen der Objekte des BIG Konzerns</a:t>
            </a:r>
            <a:endParaRPr lang="de-DE" sz="1400" kern="1200" dirty="0"/>
          </a:p>
        </p:txBody>
      </p:sp>
      <p:sp>
        <p:nvSpPr>
          <p:cNvPr id="11" name="Abgerundetes Rechteck 10"/>
          <p:cNvSpPr/>
          <p:nvPr/>
        </p:nvSpPr>
        <p:spPr>
          <a:xfrm>
            <a:off x="609015" y="2161740"/>
            <a:ext cx="2195145" cy="324000"/>
          </a:xfrm>
          <a:prstGeom prst="round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48" tIns="21616" rIns="268448" bIns="21616" numCol="1" spcCol="1270" anchor="ctr" anchorCtr="0">
            <a:noAutofit/>
          </a:bodyPr>
          <a:lstStyle/>
          <a:p>
            <a:pPr lvl="0" algn="l" defTabSz="666750">
              <a:lnSpc>
                <a:spcPct val="90000"/>
              </a:lnSpc>
              <a:spcBef>
                <a:spcPct val="0"/>
              </a:spcBef>
              <a:spcAft>
                <a:spcPct val="35000"/>
              </a:spcAft>
            </a:pPr>
            <a:r>
              <a:rPr lang="de-DE" sz="1500" kern="1200" dirty="0" smtClean="0">
                <a:solidFill>
                  <a:schemeClr val="accent1">
                    <a:lumMod val="75000"/>
                  </a:schemeClr>
                </a:solidFill>
              </a:rPr>
              <a:t>Datenverwaltung</a:t>
            </a:r>
            <a:endParaRPr lang="de-DE" sz="1500" kern="1200" dirty="0">
              <a:solidFill>
                <a:schemeClr val="accent1">
                  <a:lumMod val="75000"/>
                </a:schemeClr>
              </a:solidFill>
            </a:endParaRPr>
          </a:p>
        </p:txBody>
      </p:sp>
      <p:sp>
        <p:nvSpPr>
          <p:cNvPr id="12" name="Abgerundetes Rechteck 11"/>
          <p:cNvSpPr/>
          <p:nvPr/>
        </p:nvSpPr>
        <p:spPr>
          <a:xfrm>
            <a:off x="515939" y="3659498"/>
            <a:ext cx="7058341" cy="1116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16000" rIns="108000" bIns="0" numCol="1" spcCol="1270" anchor="t" anchorCtr="0">
            <a:noAutofit/>
          </a:bodyPr>
          <a:lstStyle/>
          <a:p>
            <a:pPr marL="0" lvl="1" algn="l" defTabSz="666750">
              <a:lnSpc>
                <a:spcPct val="90000"/>
              </a:lnSpc>
              <a:spcBef>
                <a:spcPct val="0"/>
              </a:spcBef>
              <a:spcAft>
                <a:spcPct val="15000"/>
              </a:spcAft>
            </a:pPr>
            <a:r>
              <a:rPr lang="de-AT" sz="1400" kern="1200" dirty="0" smtClean="0"/>
              <a:t>Bis vor 3 Jahren hat die BIG mit einer eigendefinierten Nummerierung der haustechnischen Anlagen gearbeitet. Diese Nummerierung war zwar an die deutsche VDMA angelehnt, aber in einigen Bereichen war die Einteilung zu grobkörnig, dafür in anderen Bereichen zu detailliert</a:t>
            </a:r>
            <a:endParaRPr lang="de-DE" sz="1400" kern="1200" dirty="0"/>
          </a:p>
        </p:txBody>
      </p:sp>
      <p:sp>
        <p:nvSpPr>
          <p:cNvPr id="13" name="Abgerundetes Rechteck 12"/>
          <p:cNvSpPr/>
          <p:nvPr/>
        </p:nvSpPr>
        <p:spPr>
          <a:xfrm>
            <a:off x="609015" y="3489662"/>
            <a:ext cx="2195145" cy="324000"/>
          </a:xfrm>
          <a:prstGeom prst="round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48" tIns="21616" rIns="268448" bIns="21616" numCol="1" spcCol="1270" anchor="ctr" anchorCtr="0">
            <a:noAutofit/>
          </a:bodyPr>
          <a:lstStyle/>
          <a:p>
            <a:pPr lvl="0" algn="l" defTabSz="666750">
              <a:lnSpc>
                <a:spcPct val="90000"/>
              </a:lnSpc>
              <a:spcBef>
                <a:spcPct val="0"/>
              </a:spcBef>
              <a:spcAft>
                <a:spcPct val="35000"/>
              </a:spcAft>
            </a:pPr>
            <a:r>
              <a:rPr lang="de-DE" sz="1500" kern="1200" dirty="0" smtClean="0">
                <a:solidFill>
                  <a:schemeClr val="accent1">
                    <a:lumMod val="75000"/>
                  </a:schemeClr>
                </a:solidFill>
              </a:rPr>
              <a:t>Nummerierung</a:t>
            </a:r>
            <a:endParaRPr lang="de-DE" sz="1500" kern="1200" dirty="0">
              <a:solidFill>
                <a:schemeClr val="accent1">
                  <a:lumMod val="75000"/>
                </a:schemeClr>
              </a:solidFill>
            </a:endParaRPr>
          </a:p>
        </p:txBody>
      </p:sp>
      <p:sp>
        <p:nvSpPr>
          <p:cNvPr id="14" name="Abgerundetes Rechteck 13"/>
          <p:cNvSpPr/>
          <p:nvPr/>
        </p:nvSpPr>
        <p:spPr>
          <a:xfrm>
            <a:off x="515939" y="5057865"/>
            <a:ext cx="7058341" cy="1116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16000" rIns="108000" bIns="0" numCol="1" spcCol="1270" anchor="t" anchorCtr="0">
            <a:noAutofit/>
          </a:bodyPr>
          <a:lstStyle/>
          <a:p>
            <a:pPr marL="0" lvl="1" defTabSz="666750">
              <a:lnSpc>
                <a:spcPct val="90000"/>
              </a:lnSpc>
              <a:spcBef>
                <a:spcPct val="0"/>
              </a:spcBef>
              <a:spcAft>
                <a:spcPct val="15000"/>
              </a:spcAft>
            </a:pPr>
            <a:r>
              <a:rPr lang="de-AT" sz="1400" kern="1200" dirty="0" smtClean="0"/>
              <a:t>Zu Beginn des Projekts wurde auch mit unseren </a:t>
            </a:r>
            <a:r>
              <a:rPr lang="de-AT" sz="1400" dirty="0"/>
              <a:t>Kunden betreffend Austausch diverser </a:t>
            </a:r>
            <a:r>
              <a:rPr lang="de-AT" sz="1400" dirty="0" smtClean="0"/>
              <a:t>Daten verhandelt</a:t>
            </a:r>
            <a:r>
              <a:rPr lang="de-AT" sz="1400" dirty="0"/>
              <a:t>. </a:t>
            </a:r>
            <a:r>
              <a:rPr lang="de-AT" sz="1400" kern="1200" dirty="0" smtClean="0"/>
              <a:t>Daher ist man gemeinsam zur Entscheidung gekommen, die </a:t>
            </a:r>
            <a:r>
              <a:rPr lang="de-AT" sz="1400" b="1" kern="1200" dirty="0" smtClean="0"/>
              <a:t>Kennzeichnung der Anlagen </a:t>
            </a:r>
            <a:r>
              <a:rPr lang="de-AT" sz="1400" kern="1200" dirty="0" smtClean="0"/>
              <a:t>an die </a:t>
            </a:r>
            <a:r>
              <a:rPr lang="de-AT" sz="1400" b="1" kern="1200" dirty="0" smtClean="0"/>
              <a:t>ÖNORM B1801-1 </a:t>
            </a:r>
            <a:r>
              <a:rPr lang="de-AT" sz="1400" kern="1200" dirty="0" smtClean="0"/>
              <a:t>und die Standardleistungsbücher Hochbau und Haustechnik anzupassen</a:t>
            </a:r>
            <a:endParaRPr lang="de-DE" sz="1400" kern="1200" dirty="0"/>
          </a:p>
        </p:txBody>
      </p:sp>
      <p:sp>
        <p:nvSpPr>
          <p:cNvPr id="15" name="Abgerundetes Rechteck 14"/>
          <p:cNvSpPr/>
          <p:nvPr/>
        </p:nvSpPr>
        <p:spPr>
          <a:xfrm>
            <a:off x="609015" y="4886473"/>
            <a:ext cx="2195145" cy="324000"/>
          </a:xfrm>
          <a:prstGeom prst="round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48" tIns="21616" rIns="268448" bIns="21616" numCol="1" spcCol="1270" anchor="ctr" anchorCtr="0">
            <a:noAutofit/>
          </a:bodyPr>
          <a:lstStyle/>
          <a:p>
            <a:pPr lvl="0" algn="l" defTabSz="666750">
              <a:lnSpc>
                <a:spcPct val="90000"/>
              </a:lnSpc>
              <a:spcBef>
                <a:spcPct val="0"/>
              </a:spcBef>
              <a:spcAft>
                <a:spcPct val="35000"/>
              </a:spcAft>
            </a:pPr>
            <a:r>
              <a:rPr lang="de-DE" sz="1500" dirty="0" smtClean="0">
                <a:solidFill>
                  <a:schemeClr val="accent1">
                    <a:lumMod val="75000"/>
                  </a:schemeClr>
                </a:solidFill>
              </a:rPr>
              <a:t>Datenaustausch</a:t>
            </a:r>
            <a:endParaRPr lang="de-DE" sz="1500" kern="1200" dirty="0">
              <a:solidFill>
                <a:schemeClr val="accent1">
                  <a:lumMod val="75000"/>
                </a:schemeClr>
              </a:solidFill>
            </a:endParaRPr>
          </a:p>
        </p:txBody>
      </p:sp>
      <p:sp>
        <p:nvSpPr>
          <p:cNvPr id="16" name="Rechteck 15"/>
          <p:cNvSpPr/>
          <p:nvPr/>
        </p:nvSpPr>
        <p:spPr>
          <a:xfrm>
            <a:off x="7940040" y="8398"/>
            <a:ext cx="4251960" cy="6858000"/>
          </a:xfrm>
          <a:prstGeom prst="rect">
            <a:avLst/>
          </a:prstGeom>
          <a:solidFill>
            <a:schemeClr val="tx2"/>
          </a:solidFill>
          <a:ln>
            <a:noFill/>
          </a:ln>
        </p:spPr>
        <p:style>
          <a:lnRef idx="3">
            <a:schemeClr val="lt1"/>
          </a:lnRef>
          <a:fillRef idx="1">
            <a:schemeClr val="accent4"/>
          </a:fillRef>
          <a:effectRef idx="1">
            <a:schemeClr val="accent4"/>
          </a:effectRef>
          <a:fontRef idx="minor">
            <a:schemeClr val="lt1"/>
          </a:fontRef>
        </p:style>
        <p:txBody>
          <a:bodyPr spcFirstLastPara="0" vert="horz" wrap="square" lIns="83820" tIns="83820" rIns="83820" bIns="83820" numCol="1" spcCol="1270" rtlCol="0" anchor="ctr" anchorCtr="0">
            <a:noAutofit/>
          </a:bodyPr>
          <a:lstStyle/>
          <a:p>
            <a:pPr algn="ctr" defTabSz="977900" rtl="0">
              <a:lnSpc>
                <a:spcPct val="90000"/>
              </a:lnSpc>
              <a:spcBef>
                <a:spcPct val="0"/>
              </a:spcBef>
              <a:spcAft>
                <a:spcPct val="35000"/>
              </a:spcAft>
            </a:pPr>
            <a:endParaRPr lang="de-AT" sz="1400" kern="1200" dirty="0" err="1" smtClean="0">
              <a:solidFill>
                <a:schemeClr val="bg1"/>
              </a:solidFill>
            </a:endParaRPr>
          </a:p>
        </p:txBody>
      </p:sp>
      <p:pic>
        <p:nvPicPr>
          <p:cNvPr id="17" name="Grafi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211" y="4850473"/>
            <a:ext cx="813334" cy="720000"/>
          </a:xfrm>
          <a:prstGeom prst="rect">
            <a:avLst/>
          </a:prstGeom>
        </p:spPr>
      </p:pic>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623" y="2576182"/>
            <a:ext cx="720000" cy="720000"/>
          </a:xfrm>
          <a:prstGeom prst="rect">
            <a:avLst/>
          </a:prstGeom>
        </p:spPr>
      </p:pic>
      <p:pic>
        <p:nvPicPr>
          <p:cNvPr id="19" name="Grafi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211" y="967569"/>
            <a:ext cx="818824" cy="720000"/>
          </a:xfrm>
          <a:prstGeom prst="rect">
            <a:avLst/>
          </a:prstGeom>
        </p:spPr>
      </p:pic>
      <p:sp>
        <p:nvSpPr>
          <p:cNvPr id="20" name="Rechteck 19"/>
          <p:cNvSpPr/>
          <p:nvPr/>
        </p:nvSpPr>
        <p:spPr>
          <a:xfrm>
            <a:off x="9405883" y="1073479"/>
            <a:ext cx="2299602" cy="50817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r>
              <a:rPr lang="de-AT" sz="1300" dirty="0">
                <a:solidFill>
                  <a:schemeClr val="accent1">
                    <a:lumMod val="75000"/>
                  </a:schemeClr>
                </a:solidFill>
              </a:rPr>
              <a:t>Rund </a:t>
            </a:r>
            <a:r>
              <a:rPr lang="de-AT" sz="1300" b="1" dirty="0">
                <a:solidFill>
                  <a:schemeClr val="accent1">
                    <a:lumMod val="75000"/>
                  </a:schemeClr>
                </a:solidFill>
              </a:rPr>
              <a:t>80.000 Anlagen </a:t>
            </a:r>
            <a:r>
              <a:rPr lang="de-AT" sz="1300" dirty="0">
                <a:solidFill>
                  <a:schemeClr val="accent1">
                    <a:lumMod val="75000"/>
                  </a:schemeClr>
                </a:solidFill>
              </a:rPr>
              <a:t>in unseren Systemen erfasst</a:t>
            </a:r>
          </a:p>
        </p:txBody>
      </p:sp>
      <p:sp>
        <p:nvSpPr>
          <p:cNvPr id="21" name="Rechteck 20"/>
          <p:cNvSpPr/>
          <p:nvPr/>
        </p:nvSpPr>
        <p:spPr>
          <a:xfrm>
            <a:off x="9376461" y="2263240"/>
            <a:ext cx="2299602" cy="6495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r>
              <a:rPr lang="de-AT" sz="1300" b="1" dirty="0">
                <a:solidFill>
                  <a:schemeClr val="accent1">
                    <a:lumMod val="75000"/>
                  </a:schemeClr>
                </a:solidFill>
              </a:rPr>
              <a:t>Anlagen</a:t>
            </a:r>
            <a:r>
              <a:rPr lang="de-AT" sz="1300" dirty="0">
                <a:solidFill>
                  <a:schemeClr val="accent1">
                    <a:lumMod val="75000"/>
                  </a:schemeClr>
                </a:solidFill>
              </a:rPr>
              <a:t>, von Aufzug über Brandschutz bis hin zu </a:t>
            </a:r>
            <a:r>
              <a:rPr lang="de-AT" sz="1300" dirty="0" smtClean="0">
                <a:solidFill>
                  <a:schemeClr val="accent1">
                    <a:lumMod val="75000"/>
                  </a:schemeClr>
                </a:solidFill>
              </a:rPr>
              <a:t>Zutrittskontrolle mit standardisierten Anlagen-</a:t>
            </a:r>
            <a:r>
              <a:rPr lang="de-AT" sz="1300" dirty="0" err="1" smtClean="0">
                <a:solidFill>
                  <a:schemeClr val="accent1">
                    <a:lumMod val="75000"/>
                  </a:schemeClr>
                </a:solidFill>
              </a:rPr>
              <a:t>kennzeichnungssystem</a:t>
            </a:r>
            <a:r>
              <a:rPr lang="de-AT" sz="1300" dirty="0" smtClean="0">
                <a:solidFill>
                  <a:schemeClr val="accent1">
                    <a:lumMod val="75000"/>
                  </a:schemeClr>
                </a:solidFill>
              </a:rPr>
              <a:t> (AKS) nach ÖNORM</a:t>
            </a:r>
            <a:endParaRPr lang="de-AT" sz="1300" dirty="0">
              <a:solidFill>
                <a:schemeClr val="accent1">
                  <a:lumMod val="75000"/>
                </a:schemeClr>
              </a:solidFill>
            </a:endParaRPr>
          </a:p>
        </p:txBody>
      </p:sp>
      <p:sp>
        <p:nvSpPr>
          <p:cNvPr id="22" name="Rechteck 21"/>
          <p:cNvSpPr/>
          <p:nvPr/>
        </p:nvSpPr>
        <p:spPr>
          <a:xfrm>
            <a:off x="9373915" y="4365940"/>
            <a:ext cx="2363538" cy="13838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59138" tIns="59138" rIns="59138" bIns="59138" numCol="1" spcCol="1270" rtlCol="0" anchor="t" anchorCtr="0">
            <a:noAutofit/>
          </a:bodyPr>
          <a:lstStyle/>
          <a:p>
            <a:r>
              <a:rPr lang="de-AT" sz="1300" b="1" dirty="0">
                <a:solidFill>
                  <a:schemeClr val="accent1">
                    <a:lumMod val="75000"/>
                  </a:schemeClr>
                </a:solidFill>
              </a:rPr>
              <a:t>Betreuung der haustechnischen Anlagen </a:t>
            </a:r>
            <a:r>
              <a:rPr lang="de-AT" sz="1300" dirty="0">
                <a:solidFill>
                  <a:schemeClr val="accent1">
                    <a:lumMod val="75000"/>
                  </a:schemeClr>
                </a:solidFill>
              </a:rPr>
              <a:t>erfolgt teilweise durch eigenes Personal im Rahmen von </a:t>
            </a:r>
            <a:r>
              <a:rPr lang="de-AT" sz="1300" dirty="0" smtClean="0">
                <a:solidFill>
                  <a:schemeClr val="accent1">
                    <a:lumMod val="75000"/>
                  </a:schemeClr>
                </a:solidFill>
              </a:rPr>
              <a:t>Betriebsführungsverträgen, durch </a:t>
            </a:r>
            <a:r>
              <a:rPr lang="de-AT" sz="1300" dirty="0">
                <a:solidFill>
                  <a:schemeClr val="accent1">
                    <a:lumMod val="75000"/>
                  </a:schemeClr>
                </a:solidFill>
              </a:rPr>
              <a:t>Aufträge an </a:t>
            </a:r>
            <a:r>
              <a:rPr lang="de-AT" sz="1300" dirty="0" smtClean="0">
                <a:solidFill>
                  <a:schemeClr val="accent1">
                    <a:lumMod val="75000"/>
                  </a:schemeClr>
                </a:solidFill>
              </a:rPr>
              <a:t>Auftragnehmer oder </a:t>
            </a:r>
            <a:r>
              <a:rPr lang="de-AT" sz="1300" dirty="0">
                <a:solidFill>
                  <a:schemeClr val="accent1">
                    <a:lumMod val="75000"/>
                  </a:schemeClr>
                </a:solidFill>
              </a:rPr>
              <a:t>durch den Kunden </a:t>
            </a:r>
            <a:r>
              <a:rPr lang="de-AT" sz="1300" dirty="0" smtClean="0">
                <a:solidFill>
                  <a:schemeClr val="accent1">
                    <a:lumMod val="75000"/>
                  </a:schemeClr>
                </a:solidFill>
              </a:rPr>
              <a:t>selbst </a:t>
            </a:r>
            <a:r>
              <a:rPr lang="de-AT" sz="1300" dirty="0" smtClean="0">
                <a:solidFill>
                  <a:schemeClr val="accent1">
                    <a:lumMod val="75000"/>
                  </a:schemeClr>
                </a:solidFill>
                <a:sym typeface="Wingdings" panose="05000000000000000000" pitchFamily="2" charset="2"/>
              </a:rPr>
              <a:t> Datenaustausch erforderlich</a:t>
            </a:r>
            <a:endParaRPr lang="de-AT" sz="1300" dirty="0">
              <a:solidFill>
                <a:schemeClr val="accent1">
                  <a:lumMod val="75000"/>
                </a:schemeClr>
              </a:solidFill>
            </a:endParaRPr>
          </a:p>
        </p:txBody>
      </p:sp>
    </p:spTree>
    <p:extLst>
      <p:ext uri="{BB962C8B-B14F-4D97-AF65-F5344CB8AC3E}">
        <p14:creationId xmlns:p14="http://schemas.microsoft.com/office/powerpoint/2010/main" val="108293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Objekt &amp; Facility Management</a:t>
            </a:r>
            <a:br>
              <a:rPr lang="de-AT" dirty="0"/>
            </a:br>
            <a:r>
              <a:rPr lang="de-AT" dirty="0" smtClean="0">
                <a:solidFill>
                  <a:schemeClr val="tx2"/>
                </a:solidFill>
              </a:rPr>
              <a:t>Anlagendaten</a:t>
            </a:r>
            <a:endParaRPr lang="de-AT" dirty="0"/>
          </a:p>
        </p:txBody>
      </p:sp>
      <p:sp>
        <p:nvSpPr>
          <p:cNvPr id="6" name="Inhaltsplatzhalter 5"/>
          <p:cNvSpPr>
            <a:spLocks noGrp="1"/>
          </p:cNvSpPr>
          <p:nvPr>
            <p:ph sz="half" idx="2"/>
          </p:nvPr>
        </p:nvSpPr>
        <p:spPr>
          <a:xfrm>
            <a:off x="1038194" y="3007756"/>
            <a:ext cx="5400851" cy="2356272"/>
          </a:xfrm>
        </p:spPr>
        <p:txBody>
          <a:bodyPr>
            <a:normAutofit/>
          </a:bodyPr>
          <a:lstStyle/>
          <a:p>
            <a:pPr lvl="0"/>
            <a:r>
              <a:rPr lang="de-AT" sz="1800" dirty="0" smtClean="0"/>
              <a:t>Datenbasis </a:t>
            </a:r>
            <a:r>
              <a:rPr lang="de-AT" sz="1800" dirty="0"/>
              <a:t>auf einer einheitlichen Norm basierend</a:t>
            </a:r>
          </a:p>
          <a:p>
            <a:pPr lvl="0"/>
            <a:r>
              <a:rPr lang="de-AT" sz="1800" dirty="0"/>
              <a:t>Logik aus Österreich in </a:t>
            </a:r>
            <a:r>
              <a:rPr lang="de-AT" sz="1800" dirty="0" smtClean="0"/>
              <a:t>Verwendung</a:t>
            </a:r>
          </a:p>
          <a:p>
            <a:pPr lvl="1"/>
            <a:r>
              <a:rPr lang="de-AT" sz="1600" dirty="0" smtClean="0"/>
              <a:t>wird </a:t>
            </a:r>
            <a:r>
              <a:rPr lang="de-AT" sz="1600" dirty="0"/>
              <a:t>auch in den BIM Projekten berücksichtigt</a:t>
            </a:r>
          </a:p>
          <a:p>
            <a:pPr lvl="0"/>
            <a:r>
              <a:rPr lang="de-AT" sz="1800" dirty="0"/>
              <a:t>Austausch der Daten mit Lieferanten möglich</a:t>
            </a:r>
          </a:p>
          <a:p>
            <a:pPr lvl="0"/>
            <a:r>
              <a:rPr lang="de-AT" sz="1800" dirty="0"/>
              <a:t>Austausch der Daten mit Kunden möglich</a:t>
            </a:r>
          </a:p>
          <a:p>
            <a:endParaRPr lang="de-AT" sz="2000" dirty="0"/>
          </a:p>
        </p:txBody>
      </p:sp>
      <p:sp>
        <p:nvSpPr>
          <p:cNvPr id="4" name="Foliennummernplatzhalter 3"/>
          <p:cNvSpPr>
            <a:spLocks noGrp="1"/>
          </p:cNvSpPr>
          <p:nvPr>
            <p:ph type="sldNum" sz="quarter" idx="12"/>
          </p:nvPr>
        </p:nvSpPr>
        <p:spPr/>
        <p:txBody>
          <a:bodyPr/>
          <a:lstStyle/>
          <a:p>
            <a:fld id="{D59EAC77-CC70-4C4E-BD96-101230EA06DF}" type="slidenum">
              <a:rPr lang="de-AT" smtClean="0"/>
              <a:t>9</a:t>
            </a:fld>
            <a:endParaRPr lang="de-AT" dirty="0"/>
          </a:p>
        </p:txBody>
      </p:sp>
      <p:sp>
        <p:nvSpPr>
          <p:cNvPr id="12" name="Abgerundetes Rechteck 11"/>
          <p:cNvSpPr/>
          <p:nvPr/>
        </p:nvSpPr>
        <p:spPr>
          <a:xfrm>
            <a:off x="515938" y="2100197"/>
            <a:ext cx="6298221" cy="510000"/>
          </a:xfrm>
          <a:prstGeom prst="round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48" tIns="21616" rIns="268448" bIns="21616" numCol="1" spcCol="1270" anchor="ctr" anchorCtr="0">
            <a:noAutofit/>
          </a:bodyPr>
          <a:lstStyle/>
          <a:p>
            <a:pPr lvl="0" algn="l" defTabSz="666750">
              <a:lnSpc>
                <a:spcPct val="90000"/>
              </a:lnSpc>
              <a:spcBef>
                <a:spcPct val="0"/>
              </a:spcBef>
              <a:spcAft>
                <a:spcPct val="35000"/>
              </a:spcAft>
            </a:pPr>
            <a:r>
              <a:rPr lang="de-DE" sz="2000" b="1" kern="1200" dirty="0" smtClean="0">
                <a:solidFill>
                  <a:schemeClr val="accent1">
                    <a:lumMod val="75000"/>
                  </a:schemeClr>
                </a:solidFill>
              </a:rPr>
              <a:t>Vorteil der einheitlichen Kennzeichnungslogik </a:t>
            </a:r>
            <a:endParaRPr lang="de-DE" sz="2000" b="1" kern="1200" dirty="0">
              <a:solidFill>
                <a:schemeClr val="accent1">
                  <a:lumMod val="75000"/>
                </a:schemeClr>
              </a:solidFill>
            </a:endParaRPr>
          </a:p>
        </p:txBody>
      </p:sp>
    </p:spTree>
    <p:extLst>
      <p:ext uri="{BB962C8B-B14F-4D97-AF65-F5344CB8AC3E}">
        <p14:creationId xmlns:p14="http://schemas.microsoft.com/office/powerpoint/2010/main" val="358591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G">
  <a:themeElements>
    <a:clrScheme name="BIG Farben">
      <a:dk1>
        <a:srgbClr val="000000"/>
      </a:dk1>
      <a:lt1>
        <a:srgbClr val="FFFFFF"/>
      </a:lt1>
      <a:dk2>
        <a:srgbClr val="FDC400"/>
      </a:dk2>
      <a:lt2>
        <a:srgbClr val="FFFFFF"/>
      </a:lt2>
      <a:accent1>
        <a:srgbClr val="707173"/>
      </a:accent1>
      <a:accent2>
        <a:srgbClr val="87888A"/>
      </a:accent2>
      <a:accent3>
        <a:srgbClr val="9C9E9F"/>
      </a:accent3>
      <a:accent4>
        <a:srgbClr val="B1B3B4"/>
      </a:accent4>
      <a:accent5>
        <a:srgbClr val="FDC400"/>
      </a:accent5>
      <a:accent6>
        <a:srgbClr val="C6C7C8"/>
      </a:accent6>
      <a:hlink>
        <a:srgbClr val="9C9E9F"/>
      </a:hlink>
      <a:folHlink>
        <a:srgbClr val="707173"/>
      </a:folHlink>
    </a:clrScheme>
    <a:fontScheme name="BIG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spcFirstLastPara="0" vert="horz" wrap="square" lIns="83820" tIns="83820" rIns="83820" bIns="83820" numCol="1" spcCol="1270" rtlCol="0" anchor="ctr" anchorCtr="0">
        <a:noAutofit/>
      </a:bodyPr>
      <a:lstStyle>
        <a:defPPr algn="ctr" defTabSz="977900" rtl="0">
          <a:lnSpc>
            <a:spcPct val="90000"/>
          </a:lnSpc>
          <a:spcBef>
            <a:spcPct val="0"/>
          </a:spcBef>
          <a:spcAft>
            <a:spcPct val="35000"/>
          </a:spcAft>
          <a:defRPr sz="1400" kern="1200" dirty="0" err="1" smtClean="0">
            <a:solidFill>
              <a:srgbClr val="000000"/>
            </a:solidFill>
          </a:defRPr>
        </a:defPPr>
      </a:lstStyle>
      <a:style>
        <a:lnRef idx="3">
          <a:schemeClr val="lt1"/>
        </a:lnRef>
        <a:fillRef idx="1">
          <a:schemeClr val="accent4"/>
        </a:fillRef>
        <a:effectRef idx="1">
          <a:schemeClr val="accent4"/>
        </a:effectRef>
        <a:fontRef idx="minor">
          <a:schemeClr val="lt1"/>
        </a:fontRef>
      </a:style>
    </a:spDef>
  </a:objectDefaults>
  <a:extraClrSchemeLst/>
  <a:extLst>
    <a:ext uri="{05A4C25C-085E-4340-85A3-A5531E510DB2}">
      <thm15:themeFamily xmlns:thm15="http://schemas.microsoft.com/office/thememl/2012/main" name="BIG_PowerPoint-Vorlage.potx" id="{23DFB5B2-D84D-4169-AA35-5AA990A63C9E}" vid="{9D3D73BE-ABA6-4004-891E-D45D931695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BIG_PowerPoint-Vorlage</Template>
  <TotalTime>0</TotalTime>
  <Words>646</Words>
  <Application>Microsoft Office PowerPoint</Application>
  <PresentationFormat>Breitbild</PresentationFormat>
  <Paragraphs>162</Paragraphs>
  <Slides>17</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Arial Unicode MS</vt:lpstr>
      <vt:lpstr>Montserrat</vt:lpstr>
      <vt:lpstr>Symbol</vt:lpstr>
      <vt:lpstr>Wingdings</vt:lpstr>
      <vt:lpstr>BIG</vt:lpstr>
      <vt:lpstr>Legal Compliance modul </vt:lpstr>
      <vt:lpstr>Objekt &amp; Facility Management</vt:lpstr>
      <vt:lpstr>PowerPoint-Präsentation</vt:lpstr>
      <vt:lpstr>PowerPoint-Präsentation</vt:lpstr>
      <vt:lpstr>PowerPoint-Präsentation</vt:lpstr>
      <vt:lpstr>Objekt &amp; Facility Management Gebäude und Top Mieter</vt:lpstr>
      <vt:lpstr> Objekt &amp; Facility Management Kerngeschäft</vt:lpstr>
      <vt:lpstr>Objekt &amp; Facility Management AnlagenDaten</vt:lpstr>
      <vt:lpstr>Objekt &amp; Facility Management Anlagendaten</vt:lpstr>
      <vt:lpstr>Objekt &amp; Facility Management Umsetzung</vt:lpstr>
      <vt:lpstr>BIG &amp; Con Plus Ultra aktuelle Rechtsbasis jederzeit abrufbar</vt:lpstr>
      <vt:lpstr>PowerPoint-Präsentation</vt:lpstr>
      <vt:lpstr>hERAUSFORDERUNG</vt:lpstr>
      <vt:lpstr>Typenbildung</vt:lpstr>
      <vt:lpstr>Zuordnung Typen zu Gesetzen/Normen</vt:lpstr>
      <vt:lpstr>ergebnis</vt:lpstr>
      <vt:lpstr>PowerPoint-Präsentation</vt:lpstr>
    </vt:vector>
  </TitlesOfParts>
  <Company>Bundesimmobiliengesellschaft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DERKOSITS Danny</dc:creator>
  <cp:lastModifiedBy>SCHACHINGER Michael</cp:lastModifiedBy>
  <cp:revision>472</cp:revision>
  <cp:lastPrinted>2020-09-22T06:32:27Z</cp:lastPrinted>
  <dcterms:created xsi:type="dcterms:W3CDTF">2018-07-19T13:20:14Z</dcterms:created>
  <dcterms:modified xsi:type="dcterms:W3CDTF">2020-09-22T18:25:26Z</dcterms:modified>
</cp:coreProperties>
</file>